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20104100" cy="11309350"/>
  <p:notesSz cx="20104100" cy="1130935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Silka-Medium" pitchFamily="2" charset="77"/>
      <p:regular r:id="rId20"/>
      <p:italic r:id="rId21"/>
    </p:embeddedFont>
  </p:embeddedFontLst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5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21"/>
    <p:restoredTop sz="96327"/>
  </p:normalViewPr>
  <p:slideViewPr>
    <p:cSldViewPr>
      <p:cViewPr varScale="1">
        <p:scale>
          <a:sx n="78" d="100"/>
          <a:sy n="78" d="100"/>
        </p:scale>
        <p:origin x="640" y="16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65AA90CD-897F-FD16-AC8A-8C70958409C1}"/>
              </a:ext>
            </a:extLst>
          </p:cNvPr>
          <p:cNvSpPr txBox="1"/>
          <p:nvPr/>
        </p:nvSpPr>
        <p:spPr>
          <a:xfrm>
            <a:off x="16461494" y="10244652"/>
            <a:ext cx="3027680" cy="50911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30"/>
              </a:spcBef>
            </a:pPr>
            <a:r>
              <a:rPr lang="en-GB" sz="3200" dirty="0">
                <a:solidFill>
                  <a:srgbClr val="191919"/>
                </a:solidFill>
                <a:latin typeface="TAKE THE LEAP Bold" pitchFamily="2" charset="77"/>
                <a:cs typeface="Arial"/>
              </a:rPr>
              <a:t>the-</a:t>
            </a:r>
            <a:r>
              <a:rPr lang="en-GB" sz="3200" dirty="0" err="1">
                <a:solidFill>
                  <a:srgbClr val="191919"/>
                </a:solidFill>
                <a:latin typeface="TAKE THE LEAP Bold" pitchFamily="2" charset="77"/>
                <a:cs typeface="Arial"/>
              </a:rPr>
              <a:t>leap.org.uk</a:t>
            </a:r>
            <a:endParaRPr lang="en-GB" sz="3200" dirty="0">
              <a:latin typeface="TAKE THE LEAP Bold" pitchFamily="2" charset="77"/>
              <a:cs typeface="Arial"/>
            </a:endParaRPr>
          </a:p>
        </p:txBody>
      </p:sp>
      <p:pic>
        <p:nvPicPr>
          <p:cNvPr id="14" name="object 3">
            <a:extLst>
              <a:ext uri="{FF2B5EF4-FFF2-40B4-BE49-F238E27FC236}">
                <a16:creationId xmlns:a16="http://schemas.microsoft.com/office/drawing/2014/main" id="{30F1D0CD-85AD-B910-B7E0-B01D54E0596C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058742" y="628258"/>
            <a:ext cx="1417227" cy="1439717"/>
          </a:xfrm>
          <a:prstGeom prst="rect">
            <a:avLst/>
          </a:prstGeom>
        </p:spPr>
      </p:pic>
      <p:sp>
        <p:nvSpPr>
          <p:cNvPr id="15" name="object 4">
            <a:extLst>
              <a:ext uri="{FF2B5EF4-FFF2-40B4-BE49-F238E27FC236}">
                <a16:creationId xmlns:a16="http://schemas.microsoft.com/office/drawing/2014/main" id="{6FCC961E-7B77-93D5-B418-7D7E002334F0}"/>
              </a:ext>
            </a:extLst>
          </p:cNvPr>
          <p:cNvSpPr txBox="1">
            <a:spLocks/>
          </p:cNvSpPr>
          <p:nvPr/>
        </p:nvSpPr>
        <p:spPr>
          <a:xfrm>
            <a:off x="615554" y="313983"/>
            <a:ext cx="17285096" cy="458202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90"/>
              </a:spcBef>
            </a:pPr>
            <a:r>
              <a:rPr lang="en-GB" sz="14850" spc="-300" dirty="0" err="1">
                <a:latin typeface="TAKE THE LEAP Bold" pitchFamily="2" charset="77"/>
              </a:rPr>
              <a:t>pResentAtion</a:t>
            </a:r>
            <a:br>
              <a:rPr lang="en-GB" sz="14850" spc="-300" dirty="0">
                <a:latin typeface="TAKE THE LEAP Bold" pitchFamily="2" charset="77"/>
              </a:rPr>
            </a:br>
            <a:r>
              <a:rPr lang="en-GB" sz="14850" spc="-300" dirty="0" err="1">
                <a:latin typeface="TAKE THE LEAP Bold" pitchFamily="2" charset="77"/>
              </a:rPr>
              <a:t>tiTle</a:t>
            </a:r>
            <a:endParaRPr lang="en-GB" sz="14850" spc="-300" dirty="0">
              <a:latin typeface="TAKE THE LEAP Bold" pitchFamily="2" charset="77"/>
            </a:endParaRPr>
          </a:p>
        </p:txBody>
      </p:sp>
      <p:pic>
        <p:nvPicPr>
          <p:cNvPr id="16" name="object 6">
            <a:extLst>
              <a:ext uri="{FF2B5EF4-FFF2-40B4-BE49-F238E27FC236}">
                <a16:creationId xmlns:a16="http://schemas.microsoft.com/office/drawing/2014/main" id="{D28FEE58-4516-07CA-3337-F49694FDCFE2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6903" y="9407441"/>
            <a:ext cx="4338563" cy="1793554"/>
          </a:xfrm>
          <a:prstGeom prst="rect">
            <a:avLst/>
          </a:prstGeom>
        </p:spPr>
      </p:pic>
      <p:sp>
        <p:nvSpPr>
          <p:cNvPr id="17" name="object 7">
            <a:extLst>
              <a:ext uri="{FF2B5EF4-FFF2-40B4-BE49-F238E27FC236}">
                <a16:creationId xmlns:a16="http://schemas.microsoft.com/office/drawing/2014/main" id="{E5A7E526-3D35-E390-7EBE-CD8E406C2025}"/>
              </a:ext>
            </a:extLst>
          </p:cNvPr>
          <p:cNvSpPr txBox="1"/>
          <p:nvPr/>
        </p:nvSpPr>
        <p:spPr>
          <a:xfrm>
            <a:off x="615553" y="5757764"/>
            <a:ext cx="5541010" cy="3778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dirty="0">
                <a:solidFill>
                  <a:srgbClr val="191919"/>
                </a:solidFill>
                <a:latin typeface="Silka-Medium"/>
                <a:cs typeface="Silka-Medium"/>
              </a:rPr>
              <a:t>Sub-heading</a:t>
            </a:r>
            <a:r>
              <a:rPr sz="2300" spc="-15" dirty="0">
                <a:solidFill>
                  <a:srgbClr val="191919"/>
                </a:solidFill>
                <a:latin typeface="Silka-Medium"/>
                <a:cs typeface="Silka-Medium"/>
              </a:rPr>
              <a:t> </a:t>
            </a:r>
            <a:r>
              <a:rPr sz="2300" dirty="0">
                <a:solidFill>
                  <a:srgbClr val="191919"/>
                </a:solidFill>
                <a:latin typeface="Silka-Medium"/>
                <a:cs typeface="Silka-Medium"/>
              </a:rPr>
              <a:t>and</a:t>
            </a:r>
            <a:r>
              <a:rPr sz="2300" spc="-15" dirty="0">
                <a:solidFill>
                  <a:srgbClr val="191919"/>
                </a:solidFill>
                <a:latin typeface="Silka-Medium"/>
                <a:cs typeface="Silka-Medium"/>
              </a:rPr>
              <a:t> </a:t>
            </a:r>
            <a:r>
              <a:rPr sz="2300" dirty="0">
                <a:solidFill>
                  <a:srgbClr val="191919"/>
                </a:solidFill>
                <a:latin typeface="Silka-Medium"/>
                <a:cs typeface="Silka-Medium"/>
              </a:rPr>
              <a:t>presnetation</a:t>
            </a:r>
            <a:r>
              <a:rPr sz="2300" spc="-15" dirty="0">
                <a:solidFill>
                  <a:srgbClr val="191919"/>
                </a:solidFill>
                <a:latin typeface="Silka-Medium"/>
                <a:cs typeface="Silka-Medium"/>
              </a:rPr>
              <a:t> </a:t>
            </a:r>
            <a:r>
              <a:rPr sz="2300" spc="-10" dirty="0">
                <a:solidFill>
                  <a:srgbClr val="191919"/>
                </a:solidFill>
                <a:latin typeface="Silka-Medium"/>
                <a:cs typeface="Silka-Medium"/>
              </a:rPr>
              <a:t>details</a:t>
            </a:r>
            <a:endParaRPr sz="2300" dirty="0">
              <a:latin typeface="Silka-Medium"/>
              <a:cs typeface="Silka-Medium"/>
            </a:endParaRPr>
          </a:p>
        </p:txBody>
      </p:sp>
      <p:sp>
        <p:nvSpPr>
          <p:cNvPr id="18" name="object 8">
            <a:extLst>
              <a:ext uri="{FF2B5EF4-FFF2-40B4-BE49-F238E27FC236}">
                <a16:creationId xmlns:a16="http://schemas.microsoft.com/office/drawing/2014/main" id="{2486EAD0-EA9E-D2D9-5696-0776DFB5A801}"/>
              </a:ext>
            </a:extLst>
          </p:cNvPr>
          <p:cNvSpPr/>
          <p:nvPr/>
        </p:nvSpPr>
        <p:spPr>
          <a:xfrm>
            <a:off x="628253" y="5654278"/>
            <a:ext cx="18848070" cy="0"/>
          </a:xfrm>
          <a:custGeom>
            <a:avLst/>
            <a:gdLst/>
            <a:ahLst/>
            <a:cxnLst/>
            <a:rect l="l" t="t" r="r" b="b"/>
            <a:pathLst>
              <a:path w="18848070">
                <a:moveTo>
                  <a:pt x="0" y="0"/>
                </a:moveTo>
                <a:lnTo>
                  <a:pt x="18847593" y="0"/>
                </a:lnTo>
              </a:path>
            </a:pathLst>
          </a:custGeom>
          <a:ln w="104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D11987E-C20D-0BFE-5060-160A5BA561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8102" y="3908466"/>
            <a:ext cx="4241800" cy="68453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2557F2A-7EF7-900C-46CF-D37A0C324A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5956">
            <a:off x="14895314" y="4440138"/>
            <a:ext cx="2247900" cy="33909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7BA5635-50BB-05E9-7279-444BCD758A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6544" y="1705218"/>
            <a:ext cx="2882900" cy="28829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1976768" y="2030895"/>
            <a:ext cx="7237082" cy="34028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>
              <a:lnSpc>
                <a:spcPts val="4400"/>
              </a:lnSpc>
            </a:pPr>
            <a:r>
              <a:rPr sz="4250" b="0" dirty="0">
                <a:latin typeface="TAKE THE LEAP Bold" pitchFamily="2" charset="77"/>
              </a:rPr>
              <a:t>occae volorem re </a:t>
            </a:r>
            <a:r>
              <a:rPr sz="4250" b="0" dirty="0" err="1">
                <a:latin typeface="TAKE THE LEAP Bold" pitchFamily="2" charset="77"/>
              </a:rPr>
              <a:t>molore</a:t>
            </a:r>
            <a:r>
              <a:rPr lang="en-GB" sz="4250" b="0" dirty="0">
                <a:latin typeface="TAKE THE LEAP Bold" pitchFamily="2" charset="77"/>
              </a:rPr>
              <a:t> </a:t>
            </a:r>
            <a:r>
              <a:rPr lang="en-GB" sz="4250" b="0" dirty="0" err="1">
                <a:latin typeface="TAKE THE LEAP Bold" pitchFamily="2" charset="77"/>
              </a:rPr>
              <a:t>simet</a:t>
            </a:r>
            <a:r>
              <a:rPr lang="en-GB" sz="4250" b="0" dirty="0">
                <a:latin typeface="TAKE THE LEAP Bold" pitchFamily="2" charset="77"/>
              </a:rPr>
              <a:t> </a:t>
            </a:r>
            <a:r>
              <a:rPr lang="en-GB" sz="4250" b="0" dirty="0" err="1">
                <a:latin typeface="TAKE THE LEAP Bold" pitchFamily="2" charset="77"/>
              </a:rPr>
              <a:t>aut</a:t>
            </a:r>
            <a:r>
              <a:rPr lang="en-GB" sz="4250" b="0" dirty="0">
                <a:latin typeface="TAKE THE LEAP Bold" pitchFamily="2" charset="77"/>
              </a:rPr>
              <a:t> </a:t>
            </a:r>
            <a:r>
              <a:rPr lang="en-GB" sz="4250" b="0" dirty="0" err="1">
                <a:latin typeface="TAKE THE LEAP Bold" pitchFamily="2" charset="77"/>
              </a:rPr>
              <a:t>faccus</a:t>
            </a:r>
            <a:r>
              <a:rPr lang="en-GB" sz="4250" b="0" dirty="0">
                <a:latin typeface="TAKE THE LEAP Bold" pitchFamily="2" charset="77"/>
              </a:rPr>
              <a:t>, </a:t>
            </a:r>
            <a:r>
              <a:rPr lang="en-GB" sz="4250" b="0" dirty="0" err="1">
                <a:latin typeface="TAKE THE LEAP Bold" pitchFamily="2" charset="77"/>
              </a:rPr>
              <a:t>untest</a:t>
            </a:r>
            <a:r>
              <a:rPr lang="en-GB" sz="4250" b="0" dirty="0">
                <a:latin typeface="TAKE THE LEAP Bold" pitchFamily="2" charset="77"/>
              </a:rPr>
              <a:t> </a:t>
            </a:r>
            <a:r>
              <a:rPr lang="en-GB" sz="4250" b="0" dirty="0" err="1">
                <a:latin typeface="TAKE THE LEAP Bold" pitchFamily="2" charset="77"/>
              </a:rPr>
              <a:t>labor</a:t>
            </a:r>
            <a:r>
              <a:rPr lang="en-GB" sz="4250" b="0" dirty="0">
                <a:latin typeface="TAKE THE LEAP Bold" pitchFamily="2" charset="77"/>
              </a:rPr>
              <a:t> sunt </a:t>
            </a:r>
            <a:r>
              <a:rPr lang="en-GB" sz="4250" b="0" dirty="0" err="1">
                <a:latin typeface="TAKE THE LEAP Bold" pitchFamily="2" charset="77"/>
              </a:rPr>
              <a:t>ute</a:t>
            </a:r>
            <a:r>
              <a:rPr lang="en-GB" sz="4250" b="0" dirty="0">
                <a:latin typeface="TAKE THE LEAP Bold" pitchFamily="2" charset="77"/>
              </a:rPr>
              <a:t> </a:t>
            </a:r>
            <a:r>
              <a:rPr lang="en-GB" sz="4250" b="0" dirty="0" err="1">
                <a:latin typeface="TAKE THE LEAP Bold" pitchFamily="2" charset="77"/>
              </a:rPr>
              <a:t>officiis</a:t>
            </a:r>
            <a:r>
              <a:rPr lang="en-GB" sz="4250" b="0" dirty="0">
                <a:latin typeface="TAKE THE LEAP Bold" pitchFamily="2" charset="77"/>
              </a:rPr>
              <a:t> </a:t>
            </a:r>
            <a:r>
              <a:rPr lang="en-GB" sz="4250" b="0" dirty="0" err="1">
                <a:latin typeface="TAKE THE LEAP Bold" pitchFamily="2" charset="77"/>
              </a:rPr>
              <a:t>dolorrum</a:t>
            </a:r>
            <a:r>
              <a:rPr lang="en-GB" sz="4250" b="0" dirty="0">
                <a:latin typeface="TAKE THE LEAP Bold" pitchFamily="2" charset="77"/>
              </a:rPr>
              <a:t> </a:t>
            </a:r>
            <a:r>
              <a:rPr lang="en-GB" sz="4250" b="0" dirty="0" err="1">
                <a:latin typeface="TAKE THE LEAP Bold" pitchFamily="2" charset="77"/>
              </a:rPr>
              <a:t>fugitest</a:t>
            </a:r>
            <a:r>
              <a:rPr lang="en-GB" sz="4250" b="0" dirty="0">
                <a:latin typeface="TAKE THE LEAP Bold" pitchFamily="2" charset="77"/>
              </a:rPr>
              <a:t>, in </a:t>
            </a:r>
            <a:r>
              <a:rPr lang="en-GB" sz="4250" b="0" dirty="0" err="1">
                <a:latin typeface="TAKE THE LEAP Bold" pitchFamily="2" charset="77"/>
              </a:rPr>
              <a:t>etur</a:t>
            </a:r>
            <a:r>
              <a:rPr lang="en-GB" sz="4250" b="0" dirty="0">
                <a:latin typeface="TAKE THE LEAP Bold" pitchFamily="2" charset="77"/>
              </a:rPr>
              <a:t> lorem </a:t>
            </a:r>
            <a:r>
              <a:rPr lang="en-GB" sz="4250" b="0" dirty="0" err="1">
                <a:latin typeface="TAKE THE LEAP Bold" pitchFamily="2" charset="77"/>
              </a:rPr>
              <a:t>dolet</a:t>
            </a:r>
            <a:br>
              <a:rPr lang="en-GB" sz="4250" b="0" dirty="0">
                <a:latin typeface="TAKE THE LEAP Bold" pitchFamily="2" charset="77"/>
              </a:rPr>
            </a:br>
            <a:endParaRPr sz="4250" b="0" dirty="0">
              <a:latin typeface="TAKE THE LEAP Bold" pitchFamily="2" charset="77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76768" y="5654675"/>
            <a:ext cx="6622415" cy="1538242"/>
          </a:xfrm>
          <a:prstGeom prst="rect">
            <a:avLst/>
          </a:prstGeom>
        </p:spPr>
        <p:txBody>
          <a:bodyPr vert="horz" wrap="square" lIns="0" tIns="121285" rIns="0" bIns="0" rtlCol="0">
            <a:spAutoFit/>
          </a:bodyPr>
          <a:lstStyle/>
          <a:p>
            <a:pPr marL="12700" marR="2095500">
              <a:lnSpc>
                <a:spcPct val="100400"/>
              </a:lnSpc>
              <a:spcBef>
                <a:spcPts val="5020"/>
              </a:spcBef>
            </a:pPr>
            <a:r>
              <a:rPr sz="2300" dirty="0">
                <a:solidFill>
                  <a:srgbClr val="191919"/>
                </a:solidFill>
                <a:latin typeface="Silka-Medium"/>
                <a:cs typeface="Silka-Medium"/>
              </a:rPr>
              <a:t>The</a:t>
            </a:r>
            <a:r>
              <a:rPr sz="2300" spc="-50" dirty="0">
                <a:solidFill>
                  <a:srgbClr val="191919"/>
                </a:solidFill>
                <a:latin typeface="Silka-Medium"/>
                <a:cs typeface="Silka-Medium"/>
              </a:rPr>
              <a:t> </a:t>
            </a:r>
            <a:r>
              <a:rPr sz="2300" dirty="0">
                <a:solidFill>
                  <a:srgbClr val="191919"/>
                </a:solidFill>
                <a:latin typeface="Silka-Medium"/>
                <a:cs typeface="Silka-Medium"/>
              </a:rPr>
              <a:t>Liquam,</a:t>
            </a:r>
            <a:r>
              <a:rPr sz="2300" spc="-50" dirty="0">
                <a:solidFill>
                  <a:srgbClr val="191919"/>
                </a:solidFill>
                <a:latin typeface="Silka-Medium"/>
                <a:cs typeface="Silka-Medium"/>
              </a:rPr>
              <a:t> </a:t>
            </a:r>
            <a:r>
              <a:rPr sz="2300" dirty="0">
                <a:solidFill>
                  <a:srgbClr val="191919"/>
                </a:solidFill>
                <a:latin typeface="Silka-Medium"/>
                <a:cs typeface="Silka-Medium"/>
              </a:rPr>
              <a:t>comnia</a:t>
            </a:r>
            <a:r>
              <a:rPr sz="2300" spc="-45" dirty="0">
                <a:solidFill>
                  <a:srgbClr val="191919"/>
                </a:solidFill>
                <a:latin typeface="Silka-Medium"/>
                <a:cs typeface="Silka-Medium"/>
              </a:rPr>
              <a:t> </a:t>
            </a:r>
            <a:r>
              <a:rPr sz="2300" spc="-10" dirty="0">
                <a:solidFill>
                  <a:srgbClr val="191919"/>
                </a:solidFill>
                <a:latin typeface="Silka-Medium"/>
                <a:cs typeface="Silka-Medium"/>
              </a:rPr>
              <a:t>sundest </a:t>
            </a:r>
            <a:r>
              <a:rPr sz="2300" dirty="0">
                <a:solidFill>
                  <a:srgbClr val="191919"/>
                </a:solidFill>
                <a:latin typeface="Silka-Medium"/>
                <a:cs typeface="Silka-Medium"/>
              </a:rPr>
              <a:t>facepel</a:t>
            </a:r>
            <a:r>
              <a:rPr sz="2300" spc="-60" dirty="0">
                <a:solidFill>
                  <a:srgbClr val="191919"/>
                </a:solidFill>
                <a:latin typeface="Silka-Medium"/>
                <a:cs typeface="Silka-Medium"/>
              </a:rPr>
              <a:t> </a:t>
            </a:r>
            <a:r>
              <a:rPr sz="2300" dirty="0">
                <a:solidFill>
                  <a:srgbClr val="191919"/>
                </a:solidFill>
                <a:latin typeface="Silka-Medium"/>
                <a:cs typeface="Silka-Medium"/>
              </a:rPr>
              <a:t>ius</a:t>
            </a:r>
            <a:r>
              <a:rPr sz="2300" spc="-60" dirty="0">
                <a:solidFill>
                  <a:srgbClr val="191919"/>
                </a:solidFill>
                <a:latin typeface="Silka-Medium"/>
                <a:cs typeface="Silka-Medium"/>
              </a:rPr>
              <a:t> </a:t>
            </a:r>
            <a:r>
              <a:rPr sz="2300" dirty="0">
                <a:solidFill>
                  <a:srgbClr val="191919"/>
                </a:solidFill>
                <a:latin typeface="Silka-Medium"/>
                <a:cs typeface="Silka-Medium"/>
              </a:rPr>
              <a:t>dolupti</a:t>
            </a:r>
            <a:r>
              <a:rPr sz="2300" spc="-55" dirty="0">
                <a:solidFill>
                  <a:srgbClr val="191919"/>
                </a:solidFill>
                <a:latin typeface="Silka-Medium"/>
                <a:cs typeface="Silka-Medium"/>
              </a:rPr>
              <a:t> </a:t>
            </a:r>
            <a:r>
              <a:rPr sz="2300" spc="-10" dirty="0">
                <a:solidFill>
                  <a:srgbClr val="191919"/>
                </a:solidFill>
                <a:latin typeface="Silka-Medium"/>
                <a:cs typeface="Silka-Medium"/>
              </a:rPr>
              <a:t>atempor </a:t>
            </a:r>
            <a:r>
              <a:rPr sz="2300" dirty="0">
                <a:solidFill>
                  <a:srgbClr val="191919"/>
                </a:solidFill>
                <a:latin typeface="Silka-Medium"/>
                <a:cs typeface="Silka-Medium"/>
              </a:rPr>
              <a:t>ehenitat quia id eos aut </a:t>
            </a:r>
            <a:r>
              <a:rPr sz="2300" spc="-10" dirty="0">
                <a:solidFill>
                  <a:srgbClr val="191919"/>
                </a:solidFill>
                <a:latin typeface="Silka-Medium"/>
                <a:cs typeface="Silka-Medium"/>
              </a:rPr>
              <a:t>estinci </a:t>
            </a:r>
            <a:r>
              <a:rPr sz="2300" dirty="0">
                <a:solidFill>
                  <a:srgbClr val="191919"/>
                </a:solidFill>
                <a:latin typeface="Silka-Medium"/>
                <a:cs typeface="Silka-Medium"/>
              </a:rPr>
              <a:t>minullo</a:t>
            </a:r>
            <a:r>
              <a:rPr sz="2300" spc="-45" dirty="0">
                <a:solidFill>
                  <a:srgbClr val="191919"/>
                </a:solidFill>
                <a:latin typeface="Silka-Medium"/>
                <a:cs typeface="Silka-Medium"/>
              </a:rPr>
              <a:t> </a:t>
            </a:r>
            <a:r>
              <a:rPr sz="2300" dirty="0">
                <a:solidFill>
                  <a:srgbClr val="191919"/>
                </a:solidFill>
                <a:latin typeface="Silka-Medium"/>
                <a:cs typeface="Silka-Medium"/>
              </a:rPr>
              <a:t>reptati</a:t>
            </a:r>
            <a:r>
              <a:rPr sz="2300" spc="-45" dirty="0">
                <a:solidFill>
                  <a:srgbClr val="191919"/>
                </a:solidFill>
                <a:latin typeface="Silka-Medium"/>
                <a:cs typeface="Silka-Medium"/>
              </a:rPr>
              <a:t> </a:t>
            </a:r>
            <a:r>
              <a:rPr sz="2300" dirty="0">
                <a:solidFill>
                  <a:srgbClr val="191919"/>
                </a:solidFill>
                <a:latin typeface="Silka-Medium"/>
                <a:cs typeface="Silka-Medium"/>
              </a:rPr>
              <a:t>isitet</a:t>
            </a:r>
            <a:r>
              <a:rPr sz="2300" spc="-40" dirty="0">
                <a:solidFill>
                  <a:srgbClr val="191919"/>
                </a:solidFill>
                <a:latin typeface="Silka-Medium"/>
                <a:cs typeface="Silka-Medium"/>
              </a:rPr>
              <a:t> </a:t>
            </a:r>
            <a:r>
              <a:rPr sz="2300" spc="-10" dirty="0">
                <a:solidFill>
                  <a:srgbClr val="191919"/>
                </a:solidFill>
                <a:latin typeface="Silka-Medium"/>
                <a:cs typeface="Silka-Medium"/>
              </a:rPr>
              <a:t>faciam</a:t>
            </a:r>
            <a:endParaRPr sz="2300" dirty="0">
              <a:latin typeface="Silka-Medium"/>
              <a:cs typeface="Silka-Medium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156759" y="0"/>
            <a:ext cx="7958455" cy="8312784"/>
          </a:xfrm>
          <a:custGeom>
            <a:avLst/>
            <a:gdLst/>
            <a:ahLst/>
            <a:cxnLst/>
            <a:rect l="l" t="t" r="r" b="b"/>
            <a:pathLst>
              <a:path w="7958455" h="8312784">
                <a:moveTo>
                  <a:pt x="7957877" y="8312274"/>
                </a:moveTo>
                <a:lnTo>
                  <a:pt x="0" y="8312274"/>
                </a:lnTo>
                <a:lnTo>
                  <a:pt x="0" y="0"/>
                </a:lnTo>
                <a:lnTo>
                  <a:pt x="7957877" y="0"/>
                </a:lnTo>
                <a:lnTo>
                  <a:pt x="7957877" y="8312274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6040279" y="8496424"/>
            <a:ext cx="2087245" cy="3270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950" dirty="0">
                <a:solidFill>
                  <a:srgbClr val="191919"/>
                </a:solidFill>
                <a:latin typeface="Silka-Medium"/>
                <a:cs typeface="Silka-Medium"/>
              </a:rPr>
              <a:t>Credit for </a:t>
            </a:r>
            <a:r>
              <a:rPr sz="1950" spc="-10" dirty="0">
                <a:solidFill>
                  <a:srgbClr val="191919"/>
                </a:solidFill>
                <a:latin typeface="Silka-Medium"/>
                <a:cs typeface="Silka-Medium"/>
              </a:rPr>
              <a:t>image</a:t>
            </a:r>
            <a:endParaRPr sz="1950">
              <a:latin typeface="Silka-Medium"/>
              <a:cs typeface="Silka-Medium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9128" y="9867114"/>
            <a:ext cx="2746311" cy="113531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578822" y="9768966"/>
            <a:ext cx="897106" cy="91134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28247" y="1417596"/>
            <a:ext cx="18848070" cy="9262745"/>
          </a:xfrm>
          <a:custGeom>
            <a:avLst/>
            <a:gdLst/>
            <a:ahLst/>
            <a:cxnLst/>
            <a:rect l="l" t="t" r="r" b="b"/>
            <a:pathLst>
              <a:path w="18848070" h="9262745">
                <a:moveTo>
                  <a:pt x="18847590" y="9262699"/>
                </a:moveTo>
                <a:lnTo>
                  <a:pt x="0" y="9262699"/>
                </a:lnTo>
                <a:lnTo>
                  <a:pt x="0" y="0"/>
                </a:lnTo>
                <a:lnTo>
                  <a:pt x="18847590" y="0"/>
                </a:lnTo>
                <a:lnTo>
                  <a:pt x="18847590" y="9262699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7401495" y="602986"/>
            <a:ext cx="2087245" cy="3270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950" dirty="0">
                <a:solidFill>
                  <a:srgbClr val="191919"/>
                </a:solidFill>
                <a:latin typeface="Silka-Medium"/>
                <a:cs typeface="Silka-Medium"/>
              </a:rPr>
              <a:t>Credit for </a:t>
            </a:r>
            <a:r>
              <a:rPr sz="1950" spc="-10" dirty="0">
                <a:solidFill>
                  <a:srgbClr val="191919"/>
                </a:solidFill>
                <a:latin typeface="Silka-Medium"/>
                <a:cs typeface="Silka-Medium"/>
              </a:rPr>
              <a:t>image</a:t>
            </a:r>
            <a:endParaRPr sz="1950">
              <a:latin typeface="Silka-Medium"/>
              <a:cs typeface="Silka-Medium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11191146" y="1457412"/>
            <a:ext cx="7089069" cy="2838598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ts val="4400"/>
              </a:lnSpc>
              <a:spcBef>
                <a:spcPts val="135"/>
              </a:spcBef>
            </a:pPr>
            <a:r>
              <a:rPr lang="en-GB" sz="4250" b="0" dirty="0" err="1">
                <a:latin typeface="TAKE THE LEAP Bold" pitchFamily="2" charset="77"/>
              </a:rPr>
              <a:t>occae</a:t>
            </a:r>
            <a:r>
              <a:rPr lang="en-GB" sz="4250" b="0" dirty="0">
                <a:latin typeface="TAKE THE LEAP Bold" pitchFamily="2" charset="77"/>
              </a:rPr>
              <a:t> </a:t>
            </a:r>
            <a:r>
              <a:rPr lang="en-GB" sz="4250" b="0" dirty="0" err="1">
                <a:latin typeface="TAKE THE LEAP Bold" pitchFamily="2" charset="77"/>
              </a:rPr>
              <a:t>volorem</a:t>
            </a:r>
            <a:r>
              <a:rPr lang="en-GB" sz="4250" b="0" dirty="0">
                <a:latin typeface="TAKE THE LEAP Bold" pitchFamily="2" charset="77"/>
              </a:rPr>
              <a:t> re </a:t>
            </a:r>
            <a:r>
              <a:rPr lang="en-GB" sz="4250" b="0" dirty="0" err="1">
                <a:latin typeface="TAKE THE LEAP Bold" pitchFamily="2" charset="77"/>
              </a:rPr>
              <a:t>molore</a:t>
            </a:r>
            <a:r>
              <a:rPr lang="en-GB" sz="4250" b="0" dirty="0">
                <a:latin typeface="TAKE THE LEAP Bold" pitchFamily="2" charset="77"/>
              </a:rPr>
              <a:t> </a:t>
            </a:r>
            <a:r>
              <a:rPr lang="en-GB" sz="4250" b="0" dirty="0" err="1">
                <a:latin typeface="TAKE THE LEAP Bold" pitchFamily="2" charset="77"/>
              </a:rPr>
              <a:t>simet</a:t>
            </a:r>
            <a:r>
              <a:rPr lang="en-GB" sz="4250" b="0" dirty="0">
                <a:latin typeface="TAKE THE LEAP Bold" pitchFamily="2" charset="77"/>
              </a:rPr>
              <a:t> </a:t>
            </a:r>
            <a:r>
              <a:rPr lang="en-GB" sz="4250" b="0" dirty="0" err="1">
                <a:latin typeface="TAKE THE LEAP Bold" pitchFamily="2" charset="77"/>
              </a:rPr>
              <a:t>aut</a:t>
            </a:r>
            <a:r>
              <a:rPr lang="en-GB" sz="4250" b="0" dirty="0">
                <a:latin typeface="TAKE THE LEAP Bold" pitchFamily="2" charset="77"/>
              </a:rPr>
              <a:t> </a:t>
            </a:r>
            <a:r>
              <a:rPr lang="en-GB" sz="4250" b="0" dirty="0" err="1">
                <a:latin typeface="TAKE THE LEAP Bold" pitchFamily="2" charset="77"/>
              </a:rPr>
              <a:t>faccus</a:t>
            </a:r>
            <a:r>
              <a:rPr lang="en-GB" sz="4250" b="0" dirty="0">
                <a:latin typeface="TAKE THE LEAP Bold" pitchFamily="2" charset="77"/>
              </a:rPr>
              <a:t>, </a:t>
            </a:r>
            <a:r>
              <a:rPr lang="en-GB" sz="4250" b="0" dirty="0" err="1">
                <a:latin typeface="TAKE THE LEAP Bold" pitchFamily="2" charset="77"/>
              </a:rPr>
              <a:t>untest</a:t>
            </a:r>
            <a:r>
              <a:rPr lang="en-GB" sz="4250" b="0" dirty="0">
                <a:latin typeface="TAKE THE LEAP Bold" pitchFamily="2" charset="77"/>
              </a:rPr>
              <a:t> </a:t>
            </a:r>
            <a:r>
              <a:rPr lang="en-GB" sz="4250" b="0" dirty="0" err="1">
                <a:latin typeface="TAKE THE LEAP Bold" pitchFamily="2" charset="77"/>
              </a:rPr>
              <a:t>labor</a:t>
            </a:r>
            <a:r>
              <a:rPr lang="en-GB" sz="4250" b="0" dirty="0">
                <a:latin typeface="TAKE THE LEAP Bold" pitchFamily="2" charset="77"/>
              </a:rPr>
              <a:t> sunt </a:t>
            </a:r>
            <a:r>
              <a:rPr lang="en-GB" sz="4250" b="0" dirty="0" err="1">
                <a:latin typeface="TAKE THE LEAP Bold" pitchFamily="2" charset="77"/>
              </a:rPr>
              <a:t>ute</a:t>
            </a:r>
            <a:r>
              <a:rPr lang="en-GB" sz="4250" b="0" dirty="0">
                <a:latin typeface="TAKE THE LEAP Bold" pitchFamily="2" charset="77"/>
              </a:rPr>
              <a:t> </a:t>
            </a:r>
            <a:r>
              <a:rPr lang="en-GB" sz="4250" b="0" dirty="0" err="1">
                <a:latin typeface="TAKE THE LEAP Bold" pitchFamily="2" charset="77"/>
              </a:rPr>
              <a:t>officiis</a:t>
            </a:r>
            <a:r>
              <a:rPr lang="en-GB" sz="4250" b="0" dirty="0">
                <a:latin typeface="TAKE THE LEAP Bold" pitchFamily="2" charset="77"/>
              </a:rPr>
              <a:t> </a:t>
            </a:r>
            <a:r>
              <a:rPr lang="en-GB" sz="4250" b="0" dirty="0" err="1">
                <a:latin typeface="TAKE THE LEAP Bold" pitchFamily="2" charset="77"/>
              </a:rPr>
              <a:t>dolorrum</a:t>
            </a:r>
            <a:r>
              <a:rPr lang="en-GB" sz="4250" b="0" dirty="0">
                <a:latin typeface="TAKE THE LEAP Bold" pitchFamily="2" charset="77"/>
              </a:rPr>
              <a:t> </a:t>
            </a:r>
            <a:r>
              <a:rPr lang="en-GB" sz="4250" b="0" dirty="0" err="1">
                <a:latin typeface="TAKE THE LEAP Bold" pitchFamily="2" charset="77"/>
              </a:rPr>
              <a:t>fugitest</a:t>
            </a:r>
            <a:r>
              <a:rPr lang="en-GB" sz="4250" b="0" dirty="0">
                <a:latin typeface="TAKE THE LEAP Bold" pitchFamily="2" charset="77"/>
              </a:rPr>
              <a:t>, in </a:t>
            </a:r>
            <a:r>
              <a:rPr lang="en-GB" sz="4250" b="0" dirty="0" err="1">
                <a:latin typeface="TAKE THE LEAP Bold" pitchFamily="2" charset="77"/>
              </a:rPr>
              <a:t>etur</a:t>
            </a:r>
            <a:r>
              <a:rPr lang="en-GB" sz="4250" b="0" dirty="0">
                <a:latin typeface="TAKE THE LEAP Bold" pitchFamily="2" charset="77"/>
              </a:rPr>
              <a:t> lorem </a:t>
            </a:r>
            <a:r>
              <a:rPr lang="en-GB" sz="4250" b="0" dirty="0" err="1">
                <a:latin typeface="TAKE THE LEAP Bold" pitchFamily="2" charset="77"/>
              </a:rPr>
              <a:t>dolet</a:t>
            </a:r>
            <a:r>
              <a:rPr lang="en-GB" sz="4250" b="0" dirty="0">
                <a:latin typeface="TAKE THE LEAP Bold" pitchFamily="2" charset="77"/>
              </a:rPr>
              <a:t> pages</a:t>
            </a:r>
            <a:endParaRPr sz="4250" dirty="0"/>
          </a:p>
        </p:txBody>
      </p:sp>
      <p:sp>
        <p:nvSpPr>
          <p:cNvPr id="4" name="object 4"/>
          <p:cNvSpPr/>
          <p:nvPr/>
        </p:nvSpPr>
        <p:spPr>
          <a:xfrm>
            <a:off x="1989468" y="0"/>
            <a:ext cx="7958455" cy="8312784"/>
          </a:xfrm>
          <a:custGeom>
            <a:avLst/>
            <a:gdLst/>
            <a:ahLst/>
            <a:cxnLst/>
            <a:rect l="l" t="t" r="r" b="b"/>
            <a:pathLst>
              <a:path w="7958455" h="8312784">
                <a:moveTo>
                  <a:pt x="7957877" y="8312274"/>
                </a:moveTo>
                <a:lnTo>
                  <a:pt x="0" y="8312274"/>
                </a:lnTo>
                <a:lnTo>
                  <a:pt x="0" y="0"/>
                </a:lnTo>
                <a:lnTo>
                  <a:pt x="7957877" y="0"/>
                </a:lnTo>
                <a:lnTo>
                  <a:pt x="7957877" y="8312274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872989" y="8496424"/>
            <a:ext cx="2087245" cy="3270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950" dirty="0">
                <a:solidFill>
                  <a:srgbClr val="191919"/>
                </a:solidFill>
                <a:latin typeface="Silka-Medium"/>
                <a:cs typeface="Silka-Medium"/>
              </a:rPr>
              <a:t>Credit for </a:t>
            </a:r>
            <a:r>
              <a:rPr sz="1950" spc="-10" dirty="0">
                <a:solidFill>
                  <a:srgbClr val="191919"/>
                </a:solidFill>
                <a:latin typeface="Silka-Medium"/>
                <a:cs typeface="Silka-Medium"/>
              </a:rPr>
              <a:t>image</a:t>
            </a:r>
            <a:endParaRPr sz="1950">
              <a:latin typeface="Silka-Medium"/>
              <a:cs typeface="Silka-Medium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9128" y="9867114"/>
            <a:ext cx="2746311" cy="113531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578822" y="9768966"/>
            <a:ext cx="897106" cy="911341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13732346" y="5145257"/>
            <a:ext cx="4907915" cy="24885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dirty="0">
                <a:solidFill>
                  <a:srgbClr val="191919"/>
                </a:solidFill>
                <a:latin typeface="TAKE THE LEAP Bold" pitchFamily="2" charset="77"/>
                <a:cs typeface="Arial"/>
              </a:rPr>
              <a:t>paragraph heading</a:t>
            </a:r>
            <a:endParaRPr sz="2300" dirty="0">
              <a:latin typeface="TAKE THE LEAP Bold" pitchFamily="2" charset="77"/>
              <a:cs typeface="Arial"/>
            </a:endParaRPr>
          </a:p>
          <a:p>
            <a:pPr marL="12700" marR="5080">
              <a:lnSpc>
                <a:spcPct val="100400"/>
              </a:lnSpc>
              <a:spcBef>
                <a:spcPts val="2770"/>
              </a:spcBef>
            </a:pPr>
            <a:r>
              <a:rPr sz="2300" dirty="0">
                <a:solidFill>
                  <a:srgbClr val="191919"/>
                </a:solidFill>
                <a:latin typeface="Silka-Medium"/>
                <a:cs typeface="Silka-Medium"/>
              </a:rPr>
              <a:t>The</a:t>
            </a:r>
            <a:r>
              <a:rPr sz="2300" spc="-50" dirty="0">
                <a:solidFill>
                  <a:srgbClr val="191919"/>
                </a:solidFill>
                <a:latin typeface="Silka-Medium"/>
                <a:cs typeface="Silka-Medium"/>
              </a:rPr>
              <a:t> </a:t>
            </a:r>
            <a:r>
              <a:rPr sz="2300" dirty="0">
                <a:solidFill>
                  <a:srgbClr val="191919"/>
                </a:solidFill>
                <a:latin typeface="Silka-Medium"/>
                <a:cs typeface="Silka-Medium"/>
              </a:rPr>
              <a:t>Liquam,</a:t>
            </a:r>
            <a:r>
              <a:rPr sz="2300" spc="-50" dirty="0">
                <a:solidFill>
                  <a:srgbClr val="191919"/>
                </a:solidFill>
                <a:latin typeface="Silka-Medium"/>
                <a:cs typeface="Silka-Medium"/>
              </a:rPr>
              <a:t> </a:t>
            </a:r>
            <a:r>
              <a:rPr sz="2300" dirty="0">
                <a:solidFill>
                  <a:srgbClr val="191919"/>
                </a:solidFill>
                <a:latin typeface="Silka-Medium"/>
                <a:cs typeface="Silka-Medium"/>
              </a:rPr>
              <a:t>comnia</a:t>
            </a:r>
            <a:r>
              <a:rPr sz="2300" spc="-45" dirty="0">
                <a:solidFill>
                  <a:srgbClr val="191919"/>
                </a:solidFill>
                <a:latin typeface="Silka-Medium"/>
                <a:cs typeface="Silka-Medium"/>
              </a:rPr>
              <a:t> </a:t>
            </a:r>
            <a:r>
              <a:rPr sz="2300" spc="-10" dirty="0">
                <a:solidFill>
                  <a:srgbClr val="191919"/>
                </a:solidFill>
                <a:latin typeface="Silka-Medium"/>
                <a:cs typeface="Silka-Medium"/>
              </a:rPr>
              <a:t>sundest </a:t>
            </a:r>
            <a:r>
              <a:rPr sz="2300" dirty="0">
                <a:solidFill>
                  <a:srgbClr val="191919"/>
                </a:solidFill>
                <a:latin typeface="Silka-Medium"/>
                <a:cs typeface="Silka-Medium"/>
              </a:rPr>
              <a:t>facepel</a:t>
            </a:r>
            <a:r>
              <a:rPr sz="2300" spc="-60" dirty="0">
                <a:solidFill>
                  <a:srgbClr val="191919"/>
                </a:solidFill>
                <a:latin typeface="Silka-Medium"/>
                <a:cs typeface="Silka-Medium"/>
              </a:rPr>
              <a:t> </a:t>
            </a:r>
            <a:r>
              <a:rPr sz="2300" dirty="0">
                <a:solidFill>
                  <a:srgbClr val="191919"/>
                </a:solidFill>
                <a:latin typeface="Silka-Medium"/>
                <a:cs typeface="Silka-Medium"/>
              </a:rPr>
              <a:t>ius</a:t>
            </a:r>
            <a:r>
              <a:rPr sz="2300" spc="-60" dirty="0">
                <a:solidFill>
                  <a:srgbClr val="191919"/>
                </a:solidFill>
                <a:latin typeface="Silka-Medium"/>
                <a:cs typeface="Silka-Medium"/>
              </a:rPr>
              <a:t> </a:t>
            </a:r>
            <a:r>
              <a:rPr sz="2300" dirty="0">
                <a:solidFill>
                  <a:srgbClr val="191919"/>
                </a:solidFill>
                <a:latin typeface="Silka-Medium"/>
                <a:cs typeface="Silka-Medium"/>
              </a:rPr>
              <a:t>dolupti</a:t>
            </a:r>
            <a:r>
              <a:rPr sz="2300" spc="-55" dirty="0">
                <a:solidFill>
                  <a:srgbClr val="191919"/>
                </a:solidFill>
                <a:latin typeface="Silka-Medium"/>
                <a:cs typeface="Silka-Medium"/>
              </a:rPr>
              <a:t> </a:t>
            </a:r>
            <a:r>
              <a:rPr sz="2300" spc="-10" dirty="0">
                <a:solidFill>
                  <a:srgbClr val="191919"/>
                </a:solidFill>
                <a:latin typeface="Silka-Medium"/>
                <a:cs typeface="Silka-Medium"/>
              </a:rPr>
              <a:t>atempor </a:t>
            </a:r>
            <a:r>
              <a:rPr sz="2300" dirty="0">
                <a:solidFill>
                  <a:srgbClr val="191919"/>
                </a:solidFill>
                <a:latin typeface="Silka-Medium"/>
                <a:cs typeface="Silka-Medium"/>
              </a:rPr>
              <a:t>ehenitat quia id eos aut </a:t>
            </a:r>
            <a:r>
              <a:rPr sz="2300" spc="-10" dirty="0">
                <a:solidFill>
                  <a:srgbClr val="191919"/>
                </a:solidFill>
                <a:latin typeface="Silka-Medium"/>
                <a:cs typeface="Silka-Medium"/>
              </a:rPr>
              <a:t>estinci </a:t>
            </a:r>
            <a:r>
              <a:rPr sz="2300" dirty="0">
                <a:solidFill>
                  <a:srgbClr val="191919"/>
                </a:solidFill>
                <a:latin typeface="Silka-Medium"/>
                <a:cs typeface="Silka-Medium"/>
              </a:rPr>
              <a:t>minullo</a:t>
            </a:r>
            <a:r>
              <a:rPr sz="2300" spc="-60" dirty="0">
                <a:solidFill>
                  <a:srgbClr val="191919"/>
                </a:solidFill>
                <a:latin typeface="Silka-Medium"/>
                <a:cs typeface="Silka-Medium"/>
              </a:rPr>
              <a:t> </a:t>
            </a:r>
            <a:r>
              <a:rPr sz="2300" dirty="0">
                <a:solidFill>
                  <a:srgbClr val="191919"/>
                </a:solidFill>
                <a:latin typeface="Silka-Medium"/>
                <a:cs typeface="Silka-Medium"/>
              </a:rPr>
              <a:t>repta</a:t>
            </a:r>
            <a:r>
              <a:rPr sz="2300" spc="-45" dirty="0">
                <a:solidFill>
                  <a:srgbClr val="191919"/>
                </a:solidFill>
                <a:latin typeface="Silka-Medium"/>
                <a:cs typeface="Silka-Medium"/>
              </a:rPr>
              <a:t> </a:t>
            </a:r>
            <a:r>
              <a:rPr sz="2300" dirty="0">
                <a:solidFill>
                  <a:srgbClr val="191919"/>
                </a:solidFill>
                <a:latin typeface="Silka-Medium"/>
                <a:cs typeface="Silka-Medium"/>
              </a:rPr>
              <a:t>ciet</a:t>
            </a:r>
            <a:r>
              <a:rPr sz="2300" spc="-45" dirty="0">
                <a:solidFill>
                  <a:srgbClr val="191919"/>
                </a:solidFill>
                <a:latin typeface="Silka-Medium"/>
                <a:cs typeface="Silka-Medium"/>
              </a:rPr>
              <a:t> </a:t>
            </a:r>
            <a:r>
              <a:rPr sz="2300" dirty="0">
                <a:solidFill>
                  <a:srgbClr val="191919"/>
                </a:solidFill>
                <a:latin typeface="Silka-Medium"/>
                <a:cs typeface="Silka-Medium"/>
              </a:rPr>
              <a:t>ut</a:t>
            </a:r>
            <a:r>
              <a:rPr sz="2300" spc="-45" dirty="0">
                <a:solidFill>
                  <a:srgbClr val="191919"/>
                </a:solidFill>
                <a:latin typeface="Silka-Medium"/>
                <a:cs typeface="Silka-Medium"/>
              </a:rPr>
              <a:t> </a:t>
            </a:r>
            <a:r>
              <a:rPr sz="2300" dirty="0">
                <a:solidFill>
                  <a:srgbClr val="191919"/>
                </a:solidFill>
                <a:latin typeface="Silka-Medium"/>
                <a:cs typeface="Silka-Medium"/>
              </a:rPr>
              <a:t>everum</a:t>
            </a:r>
            <a:r>
              <a:rPr sz="2300" spc="-45" dirty="0">
                <a:solidFill>
                  <a:srgbClr val="191919"/>
                </a:solidFill>
                <a:latin typeface="Silka-Medium"/>
                <a:cs typeface="Silka-Medium"/>
              </a:rPr>
              <a:t> </a:t>
            </a:r>
            <a:r>
              <a:rPr sz="2300" spc="-10" dirty="0">
                <a:solidFill>
                  <a:srgbClr val="191919"/>
                </a:solidFill>
                <a:latin typeface="Silka-Medium"/>
                <a:cs typeface="Silka-Medium"/>
              </a:rPr>
              <a:t>nisit, </a:t>
            </a:r>
            <a:r>
              <a:rPr sz="2300" dirty="0">
                <a:solidFill>
                  <a:srgbClr val="191919"/>
                </a:solidFill>
                <a:latin typeface="Silka-Medium"/>
                <a:cs typeface="Silka-Medium"/>
              </a:rPr>
              <a:t>officte </a:t>
            </a:r>
            <a:r>
              <a:rPr sz="2300" spc="-10" dirty="0">
                <a:solidFill>
                  <a:srgbClr val="191919"/>
                </a:solidFill>
                <a:latin typeface="Silka-Medium"/>
                <a:cs typeface="Silka-Medium"/>
              </a:rPr>
              <a:t>poritat.</a:t>
            </a:r>
            <a:endParaRPr sz="2300" dirty="0">
              <a:latin typeface="Silka-Medium"/>
              <a:cs typeface="Silka-Medium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3732346" y="7938889"/>
            <a:ext cx="4547870" cy="4781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2299"/>
              </a:lnSpc>
              <a:spcBef>
                <a:spcPts val="95"/>
              </a:spcBef>
            </a:pPr>
            <a:r>
              <a:rPr sz="1450" dirty="0">
                <a:solidFill>
                  <a:srgbClr val="191919"/>
                </a:solidFill>
                <a:latin typeface="Silka-Medium"/>
                <a:cs typeface="Silka-Medium"/>
              </a:rPr>
              <a:t>Smaller</a:t>
            </a:r>
            <a:r>
              <a:rPr sz="1450" spc="50" dirty="0">
                <a:solidFill>
                  <a:srgbClr val="191919"/>
                </a:solidFill>
                <a:latin typeface="Silka-Medium"/>
                <a:cs typeface="Silka-Medium"/>
              </a:rPr>
              <a:t> </a:t>
            </a:r>
            <a:r>
              <a:rPr sz="1450" dirty="0">
                <a:solidFill>
                  <a:srgbClr val="191919"/>
                </a:solidFill>
                <a:latin typeface="Silka-Medium"/>
                <a:cs typeface="Silka-Medium"/>
              </a:rPr>
              <a:t>deatils</a:t>
            </a:r>
            <a:r>
              <a:rPr sz="1450" spc="55" dirty="0">
                <a:solidFill>
                  <a:srgbClr val="191919"/>
                </a:solidFill>
                <a:latin typeface="Silka-Medium"/>
                <a:cs typeface="Silka-Medium"/>
              </a:rPr>
              <a:t> </a:t>
            </a:r>
            <a:r>
              <a:rPr sz="1450" dirty="0">
                <a:solidFill>
                  <a:srgbClr val="191919"/>
                </a:solidFill>
                <a:latin typeface="Silka-Medium"/>
                <a:cs typeface="Silka-Medium"/>
              </a:rPr>
              <a:t>Dusam,</a:t>
            </a:r>
            <a:r>
              <a:rPr sz="1450" spc="55" dirty="0">
                <a:solidFill>
                  <a:srgbClr val="191919"/>
                </a:solidFill>
                <a:latin typeface="Silka-Medium"/>
                <a:cs typeface="Silka-Medium"/>
              </a:rPr>
              <a:t> </a:t>
            </a:r>
            <a:r>
              <a:rPr sz="1450" dirty="0">
                <a:solidFill>
                  <a:srgbClr val="191919"/>
                </a:solidFill>
                <a:latin typeface="Silka-Medium"/>
                <a:cs typeface="Silka-Medium"/>
              </a:rPr>
              <a:t>ius</a:t>
            </a:r>
            <a:r>
              <a:rPr sz="1450" spc="55" dirty="0">
                <a:solidFill>
                  <a:srgbClr val="191919"/>
                </a:solidFill>
                <a:latin typeface="Silka-Medium"/>
                <a:cs typeface="Silka-Medium"/>
              </a:rPr>
              <a:t> </a:t>
            </a:r>
            <a:r>
              <a:rPr sz="1450" dirty="0">
                <a:solidFill>
                  <a:srgbClr val="191919"/>
                </a:solidFill>
                <a:latin typeface="Silka-Medium"/>
                <a:cs typeface="Silka-Medium"/>
              </a:rPr>
              <a:t>et</a:t>
            </a:r>
            <a:r>
              <a:rPr sz="1450" spc="55" dirty="0">
                <a:solidFill>
                  <a:srgbClr val="191919"/>
                </a:solidFill>
                <a:latin typeface="Silka-Medium"/>
                <a:cs typeface="Silka-Medium"/>
              </a:rPr>
              <a:t> </a:t>
            </a:r>
            <a:r>
              <a:rPr sz="1450" dirty="0">
                <a:solidFill>
                  <a:srgbClr val="191919"/>
                </a:solidFill>
                <a:latin typeface="Silka-Medium"/>
                <a:cs typeface="Silka-Medium"/>
              </a:rPr>
              <a:t>odi</a:t>
            </a:r>
            <a:r>
              <a:rPr sz="1450" spc="55" dirty="0">
                <a:solidFill>
                  <a:srgbClr val="191919"/>
                </a:solidFill>
                <a:latin typeface="Silka-Medium"/>
                <a:cs typeface="Silka-Medium"/>
              </a:rPr>
              <a:t> </a:t>
            </a:r>
            <a:r>
              <a:rPr sz="1450" dirty="0">
                <a:solidFill>
                  <a:srgbClr val="191919"/>
                </a:solidFill>
                <a:latin typeface="Silka-Medium"/>
                <a:cs typeface="Silka-Medium"/>
              </a:rPr>
              <a:t>volorei</a:t>
            </a:r>
            <a:r>
              <a:rPr sz="1450" spc="55" dirty="0">
                <a:solidFill>
                  <a:srgbClr val="191919"/>
                </a:solidFill>
                <a:latin typeface="Silka-Medium"/>
                <a:cs typeface="Silka-Medium"/>
              </a:rPr>
              <a:t> </a:t>
            </a:r>
            <a:r>
              <a:rPr sz="1450" spc="-10" dirty="0">
                <a:solidFill>
                  <a:srgbClr val="191919"/>
                </a:solidFill>
                <a:latin typeface="Silka-Medium"/>
                <a:cs typeface="Silka-Medium"/>
              </a:rPr>
              <a:t>citatem </a:t>
            </a:r>
            <a:r>
              <a:rPr sz="1450" dirty="0">
                <a:solidFill>
                  <a:srgbClr val="191919"/>
                </a:solidFill>
                <a:latin typeface="Silka-Medium"/>
                <a:cs typeface="Silka-Medium"/>
              </a:rPr>
              <a:t>aceaquis</a:t>
            </a:r>
            <a:r>
              <a:rPr sz="1450" spc="100" dirty="0">
                <a:solidFill>
                  <a:srgbClr val="191919"/>
                </a:solidFill>
                <a:latin typeface="Silka-Medium"/>
                <a:cs typeface="Silka-Medium"/>
              </a:rPr>
              <a:t> </a:t>
            </a:r>
            <a:r>
              <a:rPr sz="1450" dirty="0">
                <a:solidFill>
                  <a:srgbClr val="191919"/>
                </a:solidFill>
                <a:latin typeface="Silka-Medium"/>
                <a:cs typeface="Silka-Medium"/>
              </a:rPr>
              <a:t>nulparias</a:t>
            </a:r>
            <a:r>
              <a:rPr sz="1450" spc="105" dirty="0">
                <a:solidFill>
                  <a:srgbClr val="191919"/>
                </a:solidFill>
                <a:latin typeface="Silka-Medium"/>
                <a:cs typeface="Silka-Medium"/>
              </a:rPr>
              <a:t> </a:t>
            </a:r>
            <a:r>
              <a:rPr sz="1450" dirty="0">
                <a:solidFill>
                  <a:srgbClr val="191919"/>
                </a:solidFill>
                <a:latin typeface="Silka-Medium"/>
                <a:cs typeface="Silka-Medium"/>
              </a:rPr>
              <a:t>et</a:t>
            </a:r>
            <a:r>
              <a:rPr sz="1450" spc="100" dirty="0">
                <a:solidFill>
                  <a:srgbClr val="191919"/>
                </a:solidFill>
                <a:latin typeface="Silka-Medium"/>
                <a:cs typeface="Silka-Medium"/>
              </a:rPr>
              <a:t> </a:t>
            </a:r>
            <a:r>
              <a:rPr sz="1450" dirty="0">
                <a:solidFill>
                  <a:srgbClr val="191919"/>
                </a:solidFill>
                <a:latin typeface="Silka-Medium"/>
                <a:cs typeface="Silka-Medium"/>
              </a:rPr>
              <a:t>untissi</a:t>
            </a:r>
            <a:r>
              <a:rPr sz="1450" spc="105" dirty="0">
                <a:solidFill>
                  <a:srgbClr val="191919"/>
                </a:solidFill>
                <a:latin typeface="Silka-Medium"/>
                <a:cs typeface="Silka-Medium"/>
              </a:rPr>
              <a:t> </a:t>
            </a:r>
            <a:r>
              <a:rPr sz="1450" spc="-20" dirty="0">
                <a:solidFill>
                  <a:srgbClr val="191919"/>
                </a:solidFill>
                <a:latin typeface="Silka-Medium"/>
                <a:cs typeface="Silka-Medium"/>
              </a:rPr>
              <a:t>tios.</a:t>
            </a:r>
            <a:endParaRPr sz="1450">
              <a:latin typeface="Silka-Medium"/>
              <a:cs typeface="Silka-Medium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28247" y="2206947"/>
            <a:ext cx="6142990" cy="3737610"/>
          </a:xfrm>
          <a:custGeom>
            <a:avLst/>
            <a:gdLst/>
            <a:ahLst/>
            <a:cxnLst/>
            <a:rect l="l" t="t" r="r" b="b"/>
            <a:pathLst>
              <a:path w="6142990" h="3737610">
                <a:moveTo>
                  <a:pt x="6142920" y="3737300"/>
                </a:moveTo>
                <a:lnTo>
                  <a:pt x="0" y="3737300"/>
                </a:lnTo>
                <a:lnTo>
                  <a:pt x="0" y="0"/>
                </a:lnTo>
                <a:lnTo>
                  <a:pt x="6142920" y="0"/>
                </a:lnTo>
                <a:lnTo>
                  <a:pt x="6142920" y="3737300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980589" y="2206947"/>
            <a:ext cx="6142990" cy="3737610"/>
          </a:xfrm>
          <a:custGeom>
            <a:avLst/>
            <a:gdLst/>
            <a:ahLst/>
            <a:cxnLst/>
            <a:rect l="l" t="t" r="r" b="b"/>
            <a:pathLst>
              <a:path w="6142990" h="3737610">
                <a:moveTo>
                  <a:pt x="6142920" y="3737300"/>
                </a:moveTo>
                <a:lnTo>
                  <a:pt x="0" y="3737300"/>
                </a:lnTo>
                <a:lnTo>
                  <a:pt x="0" y="0"/>
                </a:lnTo>
                <a:lnTo>
                  <a:pt x="6142920" y="0"/>
                </a:lnTo>
                <a:lnTo>
                  <a:pt x="6142920" y="3737300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332931" y="2206947"/>
            <a:ext cx="6142990" cy="3737610"/>
          </a:xfrm>
          <a:custGeom>
            <a:avLst/>
            <a:gdLst/>
            <a:ahLst/>
            <a:cxnLst/>
            <a:rect l="l" t="t" r="r" b="b"/>
            <a:pathLst>
              <a:path w="6142990" h="3737610">
                <a:moveTo>
                  <a:pt x="6142920" y="3737300"/>
                </a:moveTo>
                <a:lnTo>
                  <a:pt x="0" y="3737300"/>
                </a:lnTo>
                <a:lnTo>
                  <a:pt x="0" y="0"/>
                </a:lnTo>
                <a:lnTo>
                  <a:pt x="6142920" y="0"/>
                </a:lnTo>
                <a:lnTo>
                  <a:pt x="6142920" y="3737300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33004" y="6359879"/>
            <a:ext cx="5344795" cy="214994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GB" sz="2300" dirty="0">
                <a:solidFill>
                  <a:srgbClr val="191919"/>
                </a:solidFill>
                <a:latin typeface="TAKE THE LEAP Bold" pitchFamily="2" charset="77"/>
                <a:cs typeface="Arial"/>
              </a:rPr>
              <a:t>paragraph heading</a:t>
            </a:r>
            <a:br>
              <a:rPr lang="en-GB" sz="2300" dirty="0">
                <a:solidFill>
                  <a:srgbClr val="191919"/>
                </a:solidFill>
                <a:latin typeface="TAKE THE LEAP Bold" pitchFamily="2" charset="77"/>
                <a:cs typeface="Arial"/>
              </a:rPr>
            </a:br>
            <a:endParaRPr lang="en-GB" sz="2300" dirty="0">
              <a:solidFill>
                <a:srgbClr val="191919"/>
              </a:solidFill>
              <a:latin typeface="TAKE THE LEAP Bold" pitchFamily="2" charset="77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dirty="0">
                <a:solidFill>
                  <a:srgbClr val="191919"/>
                </a:solidFill>
                <a:latin typeface="Silka-Medium"/>
                <a:cs typeface="Silka-Medium"/>
              </a:rPr>
              <a:t>The</a:t>
            </a:r>
            <a:r>
              <a:rPr sz="2300" spc="-40" dirty="0">
                <a:solidFill>
                  <a:srgbClr val="191919"/>
                </a:solidFill>
                <a:latin typeface="Silka-Medium"/>
                <a:cs typeface="Silka-Medium"/>
              </a:rPr>
              <a:t> </a:t>
            </a:r>
            <a:r>
              <a:rPr sz="2300" dirty="0">
                <a:solidFill>
                  <a:srgbClr val="191919"/>
                </a:solidFill>
                <a:latin typeface="Silka-Medium"/>
                <a:cs typeface="Silka-Medium"/>
              </a:rPr>
              <a:t>Liquam,</a:t>
            </a:r>
            <a:r>
              <a:rPr sz="2300" spc="-35" dirty="0">
                <a:solidFill>
                  <a:srgbClr val="191919"/>
                </a:solidFill>
                <a:latin typeface="Silka-Medium"/>
                <a:cs typeface="Silka-Medium"/>
              </a:rPr>
              <a:t> </a:t>
            </a:r>
            <a:r>
              <a:rPr sz="2300" dirty="0">
                <a:solidFill>
                  <a:srgbClr val="191919"/>
                </a:solidFill>
                <a:latin typeface="Silka-Medium"/>
                <a:cs typeface="Silka-Medium"/>
              </a:rPr>
              <a:t>comnia</a:t>
            </a:r>
            <a:r>
              <a:rPr sz="2300" spc="-35" dirty="0">
                <a:solidFill>
                  <a:srgbClr val="191919"/>
                </a:solidFill>
                <a:latin typeface="Silka-Medium"/>
                <a:cs typeface="Silka-Medium"/>
              </a:rPr>
              <a:t> </a:t>
            </a:r>
            <a:r>
              <a:rPr sz="2300" dirty="0">
                <a:solidFill>
                  <a:srgbClr val="191919"/>
                </a:solidFill>
                <a:latin typeface="Silka-Medium"/>
                <a:cs typeface="Silka-Medium"/>
              </a:rPr>
              <a:t>sundest</a:t>
            </a:r>
            <a:r>
              <a:rPr sz="2300" spc="-35" dirty="0">
                <a:solidFill>
                  <a:srgbClr val="191919"/>
                </a:solidFill>
                <a:latin typeface="Silka-Medium"/>
                <a:cs typeface="Silka-Medium"/>
              </a:rPr>
              <a:t> </a:t>
            </a:r>
            <a:r>
              <a:rPr sz="2300" spc="-10" dirty="0">
                <a:solidFill>
                  <a:srgbClr val="191919"/>
                </a:solidFill>
                <a:latin typeface="Silka-Medium"/>
                <a:cs typeface="Silka-Medium"/>
              </a:rPr>
              <a:t>facepel </a:t>
            </a:r>
            <a:r>
              <a:rPr sz="2300" dirty="0">
                <a:solidFill>
                  <a:srgbClr val="191919"/>
                </a:solidFill>
                <a:latin typeface="Silka-Medium"/>
                <a:cs typeface="Silka-Medium"/>
              </a:rPr>
              <a:t>ius</a:t>
            </a:r>
            <a:r>
              <a:rPr sz="2300" spc="-25" dirty="0">
                <a:solidFill>
                  <a:srgbClr val="191919"/>
                </a:solidFill>
                <a:latin typeface="Silka-Medium"/>
                <a:cs typeface="Silka-Medium"/>
              </a:rPr>
              <a:t> </a:t>
            </a:r>
            <a:r>
              <a:rPr sz="2300" dirty="0">
                <a:solidFill>
                  <a:srgbClr val="191919"/>
                </a:solidFill>
                <a:latin typeface="Silka-Medium"/>
                <a:cs typeface="Silka-Medium"/>
              </a:rPr>
              <a:t>dolupti</a:t>
            </a:r>
            <a:r>
              <a:rPr sz="2300" spc="-10" dirty="0">
                <a:solidFill>
                  <a:srgbClr val="191919"/>
                </a:solidFill>
                <a:latin typeface="Silka-Medium"/>
                <a:cs typeface="Silka-Medium"/>
              </a:rPr>
              <a:t> </a:t>
            </a:r>
            <a:r>
              <a:rPr sz="2300" dirty="0">
                <a:solidFill>
                  <a:srgbClr val="191919"/>
                </a:solidFill>
                <a:latin typeface="Silka-Medium"/>
                <a:cs typeface="Silka-Medium"/>
              </a:rPr>
              <a:t>atempor</a:t>
            </a:r>
            <a:r>
              <a:rPr sz="2300" spc="-10" dirty="0">
                <a:solidFill>
                  <a:srgbClr val="191919"/>
                </a:solidFill>
                <a:latin typeface="Silka-Medium"/>
                <a:cs typeface="Silka-Medium"/>
              </a:rPr>
              <a:t> </a:t>
            </a:r>
            <a:r>
              <a:rPr sz="2300" dirty="0">
                <a:solidFill>
                  <a:srgbClr val="191919"/>
                </a:solidFill>
                <a:latin typeface="Silka-Medium"/>
                <a:cs typeface="Silka-Medium"/>
              </a:rPr>
              <a:t>ehenitat</a:t>
            </a:r>
            <a:r>
              <a:rPr sz="2300" spc="-10" dirty="0">
                <a:solidFill>
                  <a:srgbClr val="191919"/>
                </a:solidFill>
                <a:latin typeface="Silka-Medium"/>
                <a:cs typeface="Silka-Medium"/>
              </a:rPr>
              <a:t> </a:t>
            </a:r>
            <a:r>
              <a:rPr sz="2300" dirty="0">
                <a:solidFill>
                  <a:srgbClr val="191919"/>
                </a:solidFill>
                <a:latin typeface="Silka-Medium"/>
                <a:cs typeface="Silka-Medium"/>
              </a:rPr>
              <a:t>quia</a:t>
            </a:r>
            <a:r>
              <a:rPr sz="2300" spc="-10" dirty="0">
                <a:solidFill>
                  <a:srgbClr val="191919"/>
                </a:solidFill>
                <a:latin typeface="Silka-Medium"/>
                <a:cs typeface="Silka-Medium"/>
              </a:rPr>
              <a:t> </a:t>
            </a:r>
            <a:r>
              <a:rPr sz="2300" spc="-25" dirty="0">
                <a:solidFill>
                  <a:srgbClr val="191919"/>
                </a:solidFill>
                <a:latin typeface="Silka-Medium"/>
                <a:cs typeface="Silka-Medium"/>
              </a:rPr>
              <a:t>id </a:t>
            </a:r>
            <a:r>
              <a:rPr sz="2300" dirty="0">
                <a:solidFill>
                  <a:srgbClr val="191919"/>
                </a:solidFill>
                <a:latin typeface="Silka-Medium"/>
                <a:cs typeface="Silka-Medium"/>
              </a:rPr>
              <a:t>eos</a:t>
            </a:r>
            <a:r>
              <a:rPr sz="2300" spc="-35" dirty="0">
                <a:solidFill>
                  <a:srgbClr val="191919"/>
                </a:solidFill>
                <a:latin typeface="Silka-Medium"/>
                <a:cs typeface="Silka-Medium"/>
              </a:rPr>
              <a:t> </a:t>
            </a:r>
            <a:r>
              <a:rPr sz="2300" dirty="0">
                <a:solidFill>
                  <a:srgbClr val="191919"/>
                </a:solidFill>
                <a:latin typeface="Silka-Medium"/>
                <a:cs typeface="Silka-Medium"/>
              </a:rPr>
              <a:t>aut</a:t>
            </a:r>
            <a:r>
              <a:rPr sz="2300" spc="-20" dirty="0">
                <a:solidFill>
                  <a:srgbClr val="191919"/>
                </a:solidFill>
                <a:latin typeface="Silka-Medium"/>
                <a:cs typeface="Silka-Medium"/>
              </a:rPr>
              <a:t> </a:t>
            </a:r>
            <a:r>
              <a:rPr sz="2300" dirty="0">
                <a:solidFill>
                  <a:srgbClr val="191919"/>
                </a:solidFill>
                <a:latin typeface="Silka-Medium"/>
                <a:cs typeface="Silka-Medium"/>
              </a:rPr>
              <a:t>estinci</a:t>
            </a:r>
            <a:r>
              <a:rPr sz="2300" spc="-20" dirty="0">
                <a:solidFill>
                  <a:srgbClr val="191919"/>
                </a:solidFill>
                <a:latin typeface="Silka-Medium"/>
                <a:cs typeface="Silka-Medium"/>
              </a:rPr>
              <a:t> </a:t>
            </a:r>
            <a:r>
              <a:rPr sz="2300" dirty="0">
                <a:solidFill>
                  <a:srgbClr val="191919"/>
                </a:solidFill>
                <a:latin typeface="Silka-Medium"/>
                <a:cs typeface="Silka-Medium"/>
              </a:rPr>
              <a:t>minullo</a:t>
            </a:r>
            <a:r>
              <a:rPr sz="2300" spc="-25" dirty="0">
                <a:solidFill>
                  <a:srgbClr val="191919"/>
                </a:solidFill>
                <a:latin typeface="Silka-Medium"/>
                <a:cs typeface="Silka-Medium"/>
              </a:rPr>
              <a:t> </a:t>
            </a:r>
            <a:r>
              <a:rPr sz="2300" dirty="0">
                <a:solidFill>
                  <a:srgbClr val="191919"/>
                </a:solidFill>
                <a:latin typeface="Silka-Medium"/>
                <a:cs typeface="Silka-Medium"/>
              </a:rPr>
              <a:t>repta</a:t>
            </a:r>
            <a:r>
              <a:rPr sz="2300" spc="-20" dirty="0">
                <a:solidFill>
                  <a:srgbClr val="191919"/>
                </a:solidFill>
                <a:latin typeface="Silka-Medium"/>
                <a:cs typeface="Silka-Medium"/>
              </a:rPr>
              <a:t> </a:t>
            </a:r>
            <a:r>
              <a:rPr sz="2300" dirty="0">
                <a:solidFill>
                  <a:srgbClr val="191919"/>
                </a:solidFill>
                <a:latin typeface="Silka-Medium"/>
                <a:cs typeface="Silka-Medium"/>
              </a:rPr>
              <a:t>ciet</a:t>
            </a:r>
            <a:r>
              <a:rPr sz="2300" spc="-20" dirty="0">
                <a:solidFill>
                  <a:srgbClr val="191919"/>
                </a:solidFill>
                <a:latin typeface="Silka-Medium"/>
                <a:cs typeface="Silka-Medium"/>
              </a:rPr>
              <a:t> </a:t>
            </a:r>
            <a:r>
              <a:rPr sz="2300" spc="-25" dirty="0">
                <a:solidFill>
                  <a:srgbClr val="191919"/>
                </a:solidFill>
                <a:latin typeface="Silka-Medium"/>
                <a:cs typeface="Silka-Medium"/>
              </a:rPr>
              <a:t>ut </a:t>
            </a:r>
            <a:r>
              <a:rPr sz="2300" dirty="0">
                <a:solidFill>
                  <a:srgbClr val="191919"/>
                </a:solidFill>
                <a:latin typeface="Silka-Medium"/>
                <a:cs typeface="Silka-Medium"/>
              </a:rPr>
              <a:t>everum</a:t>
            </a:r>
            <a:r>
              <a:rPr sz="2300" spc="-55" dirty="0">
                <a:solidFill>
                  <a:srgbClr val="191919"/>
                </a:solidFill>
                <a:latin typeface="Silka-Medium"/>
                <a:cs typeface="Silka-Medium"/>
              </a:rPr>
              <a:t> </a:t>
            </a:r>
            <a:r>
              <a:rPr sz="2300" dirty="0">
                <a:solidFill>
                  <a:srgbClr val="191919"/>
                </a:solidFill>
                <a:latin typeface="Silka-Medium"/>
                <a:cs typeface="Silka-Medium"/>
              </a:rPr>
              <a:t>nisit,</a:t>
            </a:r>
            <a:r>
              <a:rPr sz="2300" spc="-45" dirty="0">
                <a:solidFill>
                  <a:srgbClr val="191919"/>
                </a:solidFill>
                <a:latin typeface="Silka-Medium"/>
                <a:cs typeface="Silka-Medium"/>
              </a:rPr>
              <a:t> </a:t>
            </a:r>
            <a:r>
              <a:rPr sz="2300" dirty="0">
                <a:solidFill>
                  <a:srgbClr val="191919"/>
                </a:solidFill>
                <a:latin typeface="Silka-Medium"/>
                <a:cs typeface="Silka-Medium"/>
              </a:rPr>
              <a:t>officte</a:t>
            </a:r>
            <a:r>
              <a:rPr sz="2300" spc="-45" dirty="0">
                <a:solidFill>
                  <a:srgbClr val="191919"/>
                </a:solidFill>
                <a:latin typeface="Silka-Medium"/>
                <a:cs typeface="Silka-Medium"/>
              </a:rPr>
              <a:t> </a:t>
            </a:r>
            <a:r>
              <a:rPr sz="2300" spc="-10" dirty="0">
                <a:solidFill>
                  <a:srgbClr val="191919"/>
                </a:solidFill>
                <a:latin typeface="Silka-Medium"/>
                <a:cs typeface="Silka-Medium"/>
              </a:rPr>
              <a:t>poritat.</a:t>
            </a:r>
            <a:endParaRPr sz="2300" dirty="0">
              <a:latin typeface="Silka-Medium"/>
              <a:cs typeface="Silka-Medium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33004" y="8801689"/>
            <a:ext cx="4547870" cy="4781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2299"/>
              </a:lnSpc>
              <a:spcBef>
                <a:spcPts val="95"/>
              </a:spcBef>
            </a:pPr>
            <a:r>
              <a:rPr sz="1450" dirty="0">
                <a:solidFill>
                  <a:srgbClr val="191919"/>
                </a:solidFill>
                <a:latin typeface="Silka-Medium"/>
                <a:cs typeface="Silka-Medium"/>
              </a:rPr>
              <a:t>Smaller</a:t>
            </a:r>
            <a:r>
              <a:rPr sz="1450" spc="50" dirty="0">
                <a:solidFill>
                  <a:srgbClr val="191919"/>
                </a:solidFill>
                <a:latin typeface="Silka-Medium"/>
                <a:cs typeface="Silka-Medium"/>
              </a:rPr>
              <a:t> </a:t>
            </a:r>
            <a:r>
              <a:rPr sz="1450" dirty="0">
                <a:solidFill>
                  <a:srgbClr val="191919"/>
                </a:solidFill>
                <a:latin typeface="Silka-Medium"/>
                <a:cs typeface="Silka-Medium"/>
              </a:rPr>
              <a:t>deatils</a:t>
            </a:r>
            <a:r>
              <a:rPr sz="1450" spc="55" dirty="0">
                <a:solidFill>
                  <a:srgbClr val="191919"/>
                </a:solidFill>
                <a:latin typeface="Silka-Medium"/>
                <a:cs typeface="Silka-Medium"/>
              </a:rPr>
              <a:t> </a:t>
            </a:r>
            <a:r>
              <a:rPr sz="1450" dirty="0">
                <a:solidFill>
                  <a:srgbClr val="191919"/>
                </a:solidFill>
                <a:latin typeface="Silka-Medium"/>
                <a:cs typeface="Silka-Medium"/>
              </a:rPr>
              <a:t>Dusam,</a:t>
            </a:r>
            <a:r>
              <a:rPr sz="1450" spc="55" dirty="0">
                <a:solidFill>
                  <a:srgbClr val="191919"/>
                </a:solidFill>
                <a:latin typeface="Silka-Medium"/>
                <a:cs typeface="Silka-Medium"/>
              </a:rPr>
              <a:t> </a:t>
            </a:r>
            <a:r>
              <a:rPr sz="1450" dirty="0">
                <a:solidFill>
                  <a:srgbClr val="191919"/>
                </a:solidFill>
                <a:latin typeface="Silka-Medium"/>
                <a:cs typeface="Silka-Medium"/>
              </a:rPr>
              <a:t>ius</a:t>
            </a:r>
            <a:r>
              <a:rPr sz="1450" spc="55" dirty="0">
                <a:solidFill>
                  <a:srgbClr val="191919"/>
                </a:solidFill>
                <a:latin typeface="Silka-Medium"/>
                <a:cs typeface="Silka-Medium"/>
              </a:rPr>
              <a:t> </a:t>
            </a:r>
            <a:r>
              <a:rPr sz="1450" dirty="0">
                <a:solidFill>
                  <a:srgbClr val="191919"/>
                </a:solidFill>
                <a:latin typeface="Silka-Medium"/>
                <a:cs typeface="Silka-Medium"/>
              </a:rPr>
              <a:t>et</a:t>
            </a:r>
            <a:r>
              <a:rPr sz="1450" spc="55" dirty="0">
                <a:solidFill>
                  <a:srgbClr val="191919"/>
                </a:solidFill>
                <a:latin typeface="Silka-Medium"/>
                <a:cs typeface="Silka-Medium"/>
              </a:rPr>
              <a:t> </a:t>
            </a:r>
            <a:r>
              <a:rPr sz="1450" dirty="0">
                <a:solidFill>
                  <a:srgbClr val="191919"/>
                </a:solidFill>
                <a:latin typeface="Silka-Medium"/>
                <a:cs typeface="Silka-Medium"/>
              </a:rPr>
              <a:t>odi</a:t>
            </a:r>
            <a:r>
              <a:rPr sz="1450" spc="55" dirty="0">
                <a:solidFill>
                  <a:srgbClr val="191919"/>
                </a:solidFill>
                <a:latin typeface="Silka-Medium"/>
                <a:cs typeface="Silka-Medium"/>
              </a:rPr>
              <a:t> </a:t>
            </a:r>
            <a:r>
              <a:rPr sz="1450" dirty="0">
                <a:solidFill>
                  <a:srgbClr val="191919"/>
                </a:solidFill>
                <a:latin typeface="Silka-Medium"/>
                <a:cs typeface="Silka-Medium"/>
              </a:rPr>
              <a:t>volorei</a:t>
            </a:r>
            <a:r>
              <a:rPr sz="1450" spc="55" dirty="0">
                <a:solidFill>
                  <a:srgbClr val="191919"/>
                </a:solidFill>
                <a:latin typeface="Silka-Medium"/>
                <a:cs typeface="Silka-Medium"/>
              </a:rPr>
              <a:t> </a:t>
            </a:r>
            <a:r>
              <a:rPr sz="1450" spc="-10" dirty="0">
                <a:solidFill>
                  <a:srgbClr val="191919"/>
                </a:solidFill>
                <a:latin typeface="Silka-Medium"/>
                <a:cs typeface="Silka-Medium"/>
              </a:rPr>
              <a:t>citatem </a:t>
            </a:r>
            <a:r>
              <a:rPr sz="1450" dirty="0">
                <a:solidFill>
                  <a:srgbClr val="191919"/>
                </a:solidFill>
                <a:latin typeface="Silka-Medium"/>
                <a:cs typeface="Silka-Medium"/>
              </a:rPr>
              <a:t>aceaquis</a:t>
            </a:r>
            <a:r>
              <a:rPr sz="1450" spc="100" dirty="0">
                <a:solidFill>
                  <a:srgbClr val="191919"/>
                </a:solidFill>
                <a:latin typeface="Silka-Medium"/>
                <a:cs typeface="Silka-Medium"/>
              </a:rPr>
              <a:t> </a:t>
            </a:r>
            <a:r>
              <a:rPr sz="1450" dirty="0">
                <a:solidFill>
                  <a:srgbClr val="191919"/>
                </a:solidFill>
                <a:latin typeface="Silka-Medium"/>
                <a:cs typeface="Silka-Medium"/>
              </a:rPr>
              <a:t>nulparias</a:t>
            </a:r>
            <a:r>
              <a:rPr sz="1450" spc="105" dirty="0">
                <a:solidFill>
                  <a:srgbClr val="191919"/>
                </a:solidFill>
                <a:latin typeface="Silka-Medium"/>
                <a:cs typeface="Silka-Medium"/>
              </a:rPr>
              <a:t> </a:t>
            </a:r>
            <a:r>
              <a:rPr sz="1450" dirty="0">
                <a:solidFill>
                  <a:srgbClr val="191919"/>
                </a:solidFill>
                <a:latin typeface="Silka-Medium"/>
                <a:cs typeface="Silka-Medium"/>
              </a:rPr>
              <a:t>et</a:t>
            </a:r>
            <a:r>
              <a:rPr sz="1450" spc="100" dirty="0">
                <a:solidFill>
                  <a:srgbClr val="191919"/>
                </a:solidFill>
                <a:latin typeface="Silka-Medium"/>
                <a:cs typeface="Silka-Medium"/>
              </a:rPr>
              <a:t> </a:t>
            </a:r>
            <a:r>
              <a:rPr sz="1450" dirty="0">
                <a:solidFill>
                  <a:srgbClr val="191919"/>
                </a:solidFill>
                <a:latin typeface="Silka-Medium"/>
                <a:cs typeface="Silka-Medium"/>
              </a:rPr>
              <a:t>untissi</a:t>
            </a:r>
            <a:r>
              <a:rPr sz="1450" spc="105" dirty="0">
                <a:solidFill>
                  <a:srgbClr val="191919"/>
                </a:solidFill>
                <a:latin typeface="Silka-Medium"/>
                <a:cs typeface="Silka-Medium"/>
              </a:rPr>
              <a:t> </a:t>
            </a:r>
            <a:r>
              <a:rPr sz="1450" spc="-20" dirty="0">
                <a:solidFill>
                  <a:srgbClr val="191919"/>
                </a:solidFill>
                <a:latin typeface="Silka-Medium"/>
                <a:cs typeface="Silka-Medium"/>
              </a:rPr>
              <a:t>tios.</a:t>
            </a:r>
            <a:endParaRPr sz="1450">
              <a:latin typeface="Silka-Medium"/>
              <a:cs typeface="Silka-Medium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967890" y="6359879"/>
            <a:ext cx="5344795" cy="21367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GB" sz="2300" dirty="0">
                <a:solidFill>
                  <a:srgbClr val="191919"/>
                </a:solidFill>
                <a:latin typeface="TAKE THE LEAP Bold" pitchFamily="2" charset="77"/>
                <a:cs typeface="Arial"/>
              </a:rPr>
              <a:t>paragraph heading</a:t>
            </a:r>
            <a:br>
              <a:rPr lang="en-GB" sz="2300" dirty="0">
                <a:solidFill>
                  <a:srgbClr val="191919"/>
                </a:solidFill>
                <a:latin typeface="TAKE THE LEAP Bold" pitchFamily="2" charset="77"/>
                <a:cs typeface="Arial"/>
              </a:rPr>
            </a:br>
            <a:endParaRPr lang="en-GB" sz="2300" dirty="0">
              <a:solidFill>
                <a:srgbClr val="191919"/>
              </a:solidFill>
              <a:latin typeface="TAKE THE LEAP Bold" pitchFamily="2" charset="77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GB" sz="2300" dirty="0">
                <a:solidFill>
                  <a:srgbClr val="191919"/>
                </a:solidFill>
                <a:latin typeface="Silka-Medium"/>
                <a:cs typeface="Silka-Medium"/>
              </a:rPr>
              <a:t>The</a:t>
            </a:r>
            <a:r>
              <a:rPr lang="en-GB" sz="2300" spc="-40" dirty="0">
                <a:solidFill>
                  <a:srgbClr val="191919"/>
                </a:solidFill>
                <a:latin typeface="Silka-Medium"/>
                <a:cs typeface="Silka-Medium"/>
              </a:rPr>
              <a:t> </a:t>
            </a:r>
            <a:r>
              <a:rPr lang="en-GB" sz="2300" dirty="0" err="1">
                <a:solidFill>
                  <a:srgbClr val="191919"/>
                </a:solidFill>
                <a:latin typeface="Silka-Medium"/>
                <a:cs typeface="Silka-Medium"/>
              </a:rPr>
              <a:t>Liquam</a:t>
            </a:r>
            <a:r>
              <a:rPr lang="en-GB" sz="2300" dirty="0">
                <a:solidFill>
                  <a:srgbClr val="191919"/>
                </a:solidFill>
                <a:latin typeface="Silka-Medium"/>
                <a:cs typeface="Silka-Medium"/>
              </a:rPr>
              <a:t>,</a:t>
            </a:r>
            <a:r>
              <a:rPr lang="en-GB" sz="2300" spc="-35" dirty="0">
                <a:solidFill>
                  <a:srgbClr val="191919"/>
                </a:solidFill>
                <a:latin typeface="Silka-Medium"/>
                <a:cs typeface="Silka-Medium"/>
              </a:rPr>
              <a:t> </a:t>
            </a:r>
            <a:r>
              <a:rPr lang="en-GB" sz="2300" dirty="0" err="1">
                <a:solidFill>
                  <a:srgbClr val="191919"/>
                </a:solidFill>
                <a:latin typeface="Silka-Medium"/>
                <a:cs typeface="Silka-Medium"/>
              </a:rPr>
              <a:t>comnia</a:t>
            </a:r>
            <a:r>
              <a:rPr lang="en-GB" sz="2300" spc="-35" dirty="0">
                <a:solidFill>
                  <a:srgbClr val="191919"/>
                </a:solidFill>
                <a:latin typeface="Silka-Medium"/>
                <a:cs typeface="Silka-Medium"/>
              </a:rPr>
              <a:t> </a:t>
            </a:r>
            <a:r>
              <a:rPr lang="en-GB" sz="2300" dirty="0" err="1">
                <a:solidFill>
                  <a:srgbClr val="191919"/>
                </a:solidFill>
                <a:latin typeface="Silka-Medium"/>
                <a:cs typeface="Silka-Medium"/>
              </a:rPr>
              <a:t>sundest</a:t>
            </a:r>
            <a:r>
              <a:rPr lang="en-GB" sz="2300" spc="-35" dirty="0">
                <a:solidFill>
                  <a:srgbClr val="191919"/>
                </a:solidFill>
                <a:latin typeface="Silka-Medium"/>
                <a:cs typeface="Silka-Medium"/>
              </a:rPr>
              <a:t> </a:t>
            </a:r>
            <a:r>
              <a:rPr lang="en-GB" sz="2300" spc="-10" dirty="0" err="1">
                <a:solidFill>
                  <a:srgbClr val="191919"/>
                </a:solidFill>
                <a:latin typeface="Silka-Medium"/>
                <a:cs typeface="Silka-Medium"/>
              </a:rPr>
              <a:t>facepel</a:t>
            </a:r>
            <a:r>
              <a:rPr lang="en-GB" sz="2300" spc="-10" dirty="0">
                <a:solidFill>
                  <a:srgbClr val="191919"/>
                </a:solidFill>
                <a:latin typeface="Silka-Medium"/>
                <a:cs typeface="Silka-Medium"/>
              </a:rPr>
              <a:t> </a:t>
            </a:r>
            <a:r>
              <a:rPr lang="en-GB" sz="2300" dirty="0" err="1">
                <a:solidFill>
                  <a:srgbClr val="191919"/>
                </a:solidFill>
                <a:latin typeface="Silka-Medium"/>
                <a:cs typeface="Silka-Medium"/>
              </a:rPr>
              <a:t>ius</a:t>
            </a:r>
            <a:r>
              <a:rPr lang="en-GB" sz="2300" spc="-25" dirty="0">
                <a:solidFill>
                  <a:srgbClr val="191919"/>
                </a:solidFill>
                <a:latin typeface="Silka-Medium"/>
                <a:cs typeface="Silka-Medium"/>
              </a:rPr>
              <a:t> </a:t>
            </a:r>
            <a:r>
              <a:rPr lang="en-GB" sz="2300" dirty="0" err="1">
                <a:solidFill>
                  <a:srgbClr val="191919"/>
                </a:solidFill>
                <a:latin typeface="Silka-Medium"/>
                <a:cs typeface="Silka-Medium"/>
              </a:rPr>
              <a:t>dolupti</a:t>
            </a:r>
            <a:r>
              <a:rPr lang="en-GB" sz="2300" spc="-10" dirty="0">
                <a:solidFill>
                  <a:srgbClr val="191919"/>
                </a:solidFill>
                <a:latin typeface="Silka-Medium"/>
                <a:cs typeface="Silka-Medium"/>
              </a:rPr>
              <a:t> </a:t>
            </a:r>
            <a:r>
              <a:rPr lang="en-GB" sz="2300" dirty="0" err="1">
                <a:solidFill>
                  <a:srgbClr val="191919"/>
                </a:solidFill>
                <a:latin typeface="Silka-Medium"/>
                <a:cs typeface="Silka-Medium"/>
              </a:rPr>
              <a:t>atempor</a:t>
            </a:r>
            <a:r>
              <a:rPr lang="en-GB" sz="2300" spc="-10" dirty="0">
                <a:solidFill>
                  <a:srgbClr val="191919"/>
                </a:solidFill>
                <a:latin typeface="Silka-Medium"/>
                <a:cs typeface="Silka-Medium"/>
              </a:rPr>
              <a:t> </a:t>
            </a:r>
            <a:r>
              <a:rPr lang="en-GB" sz="2300" dirty="0" err="1">
                <a:solidFill>
                  <a:srgbClr val="191919"/>
                </a:solidFill>
                <a:latin typeface="Silka-Medium"/>
                <a:cs typeface="Silka-Medium"/>
              </a:rPr>
              <a:t>ehenitat</a:t>
            </a:r>
            <a:r>
              <a:rPr lang="en-GB" sz="2300" spc="-10" dirty="0">
                <a:solidFill>
                  <a:srgbClr val="191919"/>
                </a:solidFill>
                <a:latin typeface="Silka-Medium"/>
                <a:cs typeface="Silka-Medium"/>
              </a:rPr>
              <a:t> </a:t>
            </a:r>
            <a:r>
              <a:rPr lang="en-GB" sz="2300" dirty="0" err="1">
                <a:solidFill>
                  <a:srgbClr val="191919"/>
                </a:solidFill>
                <a:latin typeface="Silka-Medium"/>
                <a:cs typeface="Silka-Medium"/>
              </a:rPr>
              <a:t>quia</a:t>
            </a:r>
            <a:r>
              <a:rPr lang="en-GB" sz="2300" spc="-10" dirty="0">
                <a:solidFill>
                  <a:srgbClr val="191919"/>
                </a:solidFill>
                <a:latin typeface="Silka-Medium"/>
                <a:cs typeface="Silka-Medium"/>
              </a:rPr>
              <a:t> </a:t>
            </a:r>
            <a:r>
              <a:rPr lang="en-GB" sz="2300" spc="-25" dirty="0">
                <a:solidFill>
                  <a:srgbClr val="191919"/>
                </a:solidFill>
                <a:latin typeface="Silka-Medium"/>
                <a:cs typeface="Silka-Medium"/>
              </a:rPr>
              <a:t>id </a:t>
            </a:r>
            <a:r>
              <a:rPr lang="en-GB" sz="2300" dirty="0" err="1">
                <a:solidFill>
                  <a:srgbClr val="191919"/>
                </a:solidFill>
                <a:latin typeface="Silka-Medium"/>
                <a:cs typeface="Silka-Medium"/>
              </a:rPr>
              <a:t>eos</a:t>
            </a:r>
            <a:r>
              <a:rPr lang="en-GB" sz="2300" spc="-35" dirty="0">
                <a:solidFill>
                  <a:srgbClr val="191919"/>
                </a:solidFill>
                <a:latin typeface="Silka-Medium"/>
                <a:cs typeface="Silka-Medium"/>
              </a:rPr>
              <a:t> </a:t>
            </a:r>
            <a:r>
              <a:rPr lang="en-GB" sz="2300" dirty="0" err="1">
                <a:solidFill>
                  <a:srgbClr val="191919"/>
                </a:solidFill>
                <a:latin typeface="Silka-Medium"/>
                <a:cs typeface="Silka-Medium"/>
              </a:rPr>
              <a:t>aut</a:t>
            </a:r>
            <a:r>
              <a:rPr lang="en-GB" sz="2300" spc="-20" dirty="0">
                <a:solidFill>
                  <a:srgbClr val="191919"/>
                </a:solidFill>
                <a:latin typeface="Silka-Medium"/>
                <a:cs typeface="Silka-Medium"/>
              </a:rPr>
              <a:t> </a:t>
            </a:r>
            <a:r>
              <a:rPr lang="en-GB" sz="2300" dirty="0" err="1">
                <a:solidFill>
                  <a:srgbClr val="191919"/>
                </a:solidFill>
                <a:latin typeface="Silka-Medium"/>
                <a:cs typeface="Silka-Medium"/>
              </a:rPr>
              <a:t>estinci</a:t>
            </a:r>
            <a:r>
              <a:rPr lang="en-GB" sz="2300" spc="-20" dirty="0">
                <a:solidFill>
                  <a:srgbClr val="191919"/>
                </a:solidFill>
                <a:latin typeface="Silka-Medium"/>
                <a:cs typeface="Silka-Medium"/>
              </a:rPr>
              <a:t> </a:t>
            </a:r>
            <a:r>
              <a:rPr lang="en-GB" sz="2300" dirty="0" err="1">
                <a:solidFill>
                  <a:srgbClr val="191919"/>
                </a:solidFill>
                <a:latin typeface="Silka-Medium"/>
                <a:cs typeface="Silka-Medium"/>
              </a:rPr>
              <a:t>minullo</a:t>
            </a:r>
            <a:r>
              <a:rPr lang="en-GB" sz="2300" spc="-25" dirty="0">
                <a:solidFill>
                  <a:srgbClr val="191919"/>
                </a:solidFill>
                <a:latin typeface="Silka-Medium"/>
                <a:cs typeface="Silka-Medium"/>
              </a:rPr>
              <a:t> </a:t>
            </a:r>
            <a:r>
              <a:rPr lang="en-GB" sz="2300" dirty="0" err="1">
                <a:solidFill>
                  <a:srgbClr val="191919"/>
                </a:solidFill>
                <a:latin typeface="Silka-Medium"/>
                <a:cs typeface="Silka-Medium"/>
              </a:rPr>
              <a:t>repta</a:t>
            </a:r>
            <a:r>
              <a:rPr lang="en-GB" sz="2300" spc="-20" dirty="0">
                <a:solidFill>
                  <a:srgbClr val="191919"/>
                </a:solidFill>
                <a:latin typeface="Silka-Medium"/>
                <a:cs typeface="Silka-Medium"/>
              </a:rPr>
              <a:t> </a:t>
            </a:r>
            <a:r>
              <a:rPr lang="en-GB" sz="2300" dirty="0" err="1">
                <a:solidFill>
                  <a:srgbClr val="191919"/>
                </a:solidFill>
                <a:latin typeface="Silka-Medium"/>
                <a:cs typeface="Silka-Medium"/>
              </a:rPr>
              <a:t>ciet</a:t>
            </a:r>
            <a:r>
              <a:rPr lang="en-GB" sz="2300" spc="-20" dirty="0">
                <a:solidFill>
                  <a:srgbClr val="191919"/>
                </a:solidFill>
                <a:latin typeface="Silka-Medium"/>
                <a:cs typeface="Silka-Medium"/>
              </a:rPr>
              <a:t> </a:t>
            </a:r>
            <a:r>
              <a:rPr lang="en-GB" sz="2300" spc="-25" dirty="0" err="1">
                <a:solidFill>
                  <a:srgbClr val="191919"/>
                </a:solidFill>
                <a:latin typeface="Silka-Medium"/>
                <a:cs typeface="Silka-Medium"/>
              </a:rPr>
              <a:t>ut</a:t>
            </a:r>
            <a:r>
              <a:rPr lang="en-GB" sz="2300" spc="-25" dirty="0">
                <a:solidFill>
                  <a:srgbClr val="191919"/>
                </a:solidFill>
                <a:latin typeface="Silka-Medium"/>
                <a:cs typeface="Silka-Medium"/>
              </a:rPr>
              <a:t> </a:t>
            </a:r>
            <a:r>
              <a:rPr lang="en-GB" sz="2300" dirty="0" err="1">
                <a:solidFill>
                  <a:srgbClr val="191919"/>
                </a:solidFill>
                <a:latin typeface="Silka-Medium"/>
                <a:cs typeface="Silka-Medium"/>
              </a:rPr>
              <a:t>everum</a:t>
            </a:r>
            <a:r>
              <a:rPr lang="en-GB" sz="2300" spc="-55" dirty="0">
                <a:solidFill>
                  <a:srgbClr val="191919"/>
                </a:solidFill>
                <a:latin typeface="Silka-Medium"/>
                <a:cs typeface="Silka-Medium"/>
              </a:rPr>
              <a:t> </a:t>
            </a:r>
            <a:r>
              <a:rPr lang="en-GB" sz="2300" dirty="0" err="1">
                <a:solidFill>
                  <a:srgbClr val="191919"/>
                </a:solidFill>
                <a:latin typeface="Silka-Medium"/>
                <a:cs typeface="Silka-Medium"/>
              </a:rPr>
              <a:t>nisit</a:t>
            </a:r>
            <a:r>
              <a:rPr lang="en-GB" sz="2300" dirty="0">
                <a:solidFill>
                  <a:srgbClr val="191919"/>
                </a:solidFill>
                <a:latin typeface="Silka-Medium"/>
                <a:cs typeface="Silka-Medium"/>
              </a:rPr>
              <a:t>,</a:t>
            </a:r>
            <a:r>
              <a:rPr lang="en-GB" sz="2300" spc="-45" dirty="0">
                <a:solidFill>
                  <a:srgbClr val="191919"/>
                </a:solidFill>
                <a:latin typeface="Silka-Medium"/>
                <a:cs typeface="Silka-Medium"/>
              </a:rPr>
              <a:t> </a:t>
            </a:r>
            <a:r>
              <a:rPr lang="en-GB" sz="2300" dirty="0" err="1">
                <a:solidFill>
                  <a:srgbClr val="191919"/>
                </a:solidFill>
                <a:latin typeface="Silka-Medium"/>
                <a:cs typeface="Silka-Medium"/>
              </a:rPr>
              <a:t>officte</a:t>
            </a:r>
            <a:r>
              <a:rPr lang="en-GB" sz="2300" spc="-45" dirty="0">
                <a:solidFill>
                  <a:srgbClr val="191919"/>
                </a:solidFill>
                <a:latin typeface="Silka-Medium"/>
                <a:cs typeface="Silka-Medium"/>
              </a:rPr>
              <a:t> </a:t>
            </a:r>
            <a:r>
              <a:rPr lang="en-GB" sz="2300" spc="-10" dirty="0" err="1">
                <a:solidFill>
                  <a:srgbClr val="191919"/>
                </a:solidFill>
                <a:latin typeface="Silka-Medium"/>
                <a:cs typeface="Silka-Medium"/>
              </a:rPr>
              <a:t>poritat</a:t>
            </a:r>
            <a:r>
              <a:rPr lang="en-GB" sz="2300" spc="-10" dirty="0">
                <a:solidFill>
                  <a:srgbClr val="191919"/>
                </a:solidFill>
                <a:latin typeface="Silka-Medium"/>
                <a:cs typeface="Silka-Medium"/>
              </a:rPr>
              <a:t>.</a:t>
            </a:r>
            <a:endParaRPr lang="en-GB" sz="2300" dirty="0">
              <a:latin typeface="Silka-Medium"/>
              <a:cs typeface="Silka-Medium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967890" y="8801689"/>
            <a:ext cx="4547870" cy="4781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2299"/>
              </a:lnSpc>
              <a:spcBef>
                <a:spcPts val="95"/>
              </a:spcBef>
            </a:pPr>
            <a:r>
              <a:rPr sz="1450" dirty="0">
                <a:solidFill>
                  <a:srgbClr val="191919"/>
                </a:solidFill>
                <a:latin typeface="Silka-Medium"/>
                <a:cs typeface="Silka-Medium"/>
              </a:rPr>
              <a:t>Smaller</a:t>
            </a:r>
            <a:r>
              <a:rPr sz="1450" spc="50" dirty="0">
                <a:solidFill>
                  <a:srgbClr val="191919"/>
                </a:solidFill>
                <a:latin typeface="Silka-Medium"/>
                <a:cs typeface="Silka-Medium"/>
              </a:rPr>
              <a:t> </a:t>
            </a:r>
            <a:r>
              <a:rPr sz="1450" dirty="0">
                <a:solidFill>
                  <a:srgbClr val="191919"/>
                </a:solidFill>
                <a:latin typeface="Silka-Medium"/>
                <a:cs typeface="Silka-Medium"/>
              </a:rPr>
              <a:t>deatils</a:t>
            </a:r>
            <a:r>
              <a:rPr sz="1450" spc="55" dirty="0">
                <a:solidFill>
                  <a:srgbClr val="191919"/>
                </a:solidFill>
                <a:latin typeface="Silka-Medium"/>
                <a:cs typeface="Silka-Medium"/>
              </a:rPr>
              <a:t> </a:t>
            </a:r>
            <a:r>
              <a:rPr sz="1450" dirty="0">
                <a:solidFill>
                  <a:srgbClr val="191919"/>
                </a:solidFill>
                <a:latin typeface="Silka-Medium"/>
                <a:cs typeface="Silka-Medium"/>
              </a:rPr>
              <a:t>Dusam,</a:t>
            </a:r>
            <a:r>
              <a:rPr sz="1450" spc="55" dirty="0">
                <a:solidFill>
                  <a:srgbClr val="191919"/>
                </a:solidFill>
                <a:latin typeface="Silka-Medium"/>
                <a:cs typeface="Silka-Medium"/>
              </a:rPr>
              <a:t> </a:t>
            </a:r>
            <a:r>
              <a:rPr sz="1450" dirty="0">
                <a:solidFill>
                  <a:srgbClr val="191919"/>
                </a:solidFill>
                <a:latin typeface="Silka-Medium"/>
                <a:cs typeface="Silka-Medium"/>
              </a:rPr>
              <a:t>ius</a:t>
            </a:r>
            <a:r>
              <a:rPr sz="1450" spc="55" dirty="0">
                <a:solidFill>
                  <a:srgbClr val="191919"/>
                </a:solidFill>
                <a:latin typeface="Silka-Medium"/>
                <a:cs typeface="Silka-Medium"/>
              </a:rPr>
              <a:t> </a:t>
            </a:r>
            <a:r>
              <a:rPr sz="1450" dirty="0">
                <a:solidFill>
                  <a:srgbClr val="191919"/>
                </a:solidFill>
                <a:latin typeface="Silka-Medium"/>
                <a:cs typeface="Silka-Medium"/>
              </a:rPr>
              <a:t>et</a:t>
            </a:r>
            <a:r>
              <a:rPr sz="1450" spc="55" dirty="0">
                <a:solidFill>
                  <a:srgbClr val="191919"/>
                </a:solidFill>
                <a:latin typeface="Silka-Medium"/>
                <a:cs typeface="Silka-Medium"/>
              </a:rPr>
              <a:t> </a:t>
            </a:r>
            <a:r>
              <a:rPr sz="1450" dirty="0">
                <a:solidFill>
                  <a:srgbClr val="191919"/>
                </a:solidFill>
                <a:latin typeface="Silka-Medium"/>
                <a:cs typeface="Silka-Medium"/>
              </a:rPr>
              <a:t>odi</a:t>
            </a:r>
            <a:r>
              <a:rPr sz="1450" spc="55" dirty="0">
                <a:solidFill>
                  <a:srgbClr val="191919"/>
                </a:solidFill>
                <a:latin typeface="Silka-Medium"/>
                <a:cs typeface="Silka-Medium"/>
              </a:rPr>
              <a:t> </a:t>
            </a:r>
            <a:r>
              <a:rPr sz="1450" dirty="0">
                <a:solidFill>
                  <a:srgbClr val="191919"/>
                </a:solidFill>
                <a:latin typeface="Silka-Medium"/>
                <a:cs typeface="Silka-Medium"/>
              </a:rPr>
              <a:t>volorei</a:t>
            </a:r>
            <a:r>
              <a:rPr sz="1450" spc="55" dirty="0">
                <a:solidFill>
                  <a:srgbClr val="191919"/>
                </a:solidFill>
                <a:latin typeface="Silka-Medium"/>
                <a:cs typeface="Silka-Medium"/>
              </a:rPr>
              <a:t> </a:t>
            </a:r>
            <a:r>
              <a:rPr sz="1450" spc="-10" dirty="0">
                <a:solidFill>
                  <a:srgbClr val="191919"/>
                </a:solidFill>
                <a:latin typeface="Silka-Medium"/>
                <a:cs typeface="Silka-Medium"/>
              </a:rPr>
              <a:t>citatem </a:t>
            </a:r>
            <a:r>
              <a:rPr sz="1450" dirty="0">
                <a:solidFill>
                  <a:srgbClr val="191919"/>
                </a:solidFill>
                <a:latin typeface="Silka-Medium"/>
                <a:cs typeface="Silka-Medium"/>
              </a:rPr>
              <a:t>aceaquis</a:t>
            </a:r>
            <a:r>
              <a:rPr sz="1450" spc="100" dirty="0">
                <a:solidFill>
                  <a:srgbClr val="191919"/>
                </a:solidFill>
                <a:latin typeface="Silka-Medium"/>
                <a:cs typeface="Silka-Medium"/>
              </a:rPr>
              <a:t> </a:t>
            </a:r>
            <a:r>
              <a:rPr sz="1450" dirty="0">
                <a:solidFill>
                  <a:srgbClr val="191919"/>
                </a:solidFill>
                <a:latin typeface="Silka-Medium"/>
                <a:cs typeface="Silka-Medium"/>
              </a:rPr>
              <a:t>nulparias</a:t>
            </a:r>
            <a:r>
              <a:rPr sz="1450" spc="105" dirty="0">
                <a:solidFill>
                  <a:srgbClr val="191919"/>
                </a:solidFill>
                <a:latin typeface="Silka-Medium"/>
                <a:cs typeface="Silka-Medium"/>
              </a:rPr>
              <a:t> </a:t>
            </a:r>
            <a:r>
              <a:rPr sz="1450" dirty="0">
                <a:solidFill>
                  <a:srgbClr val="191919"/>
                </a:solidFill>
                <a:latin typeface="Silka-Medium"/>
                <a:cs typeface="Silka-Medium"/>
              </a:rPr>
              <a:t>et</a:t>
            </a:r>
            <a:r>
              <a:rPr sz="1450" spc="100" dirty="0">
                <a:solidFill>
                  <a:srgbClr val="191919"/>
                </a:solidFill>
                <a:latin typeface="Silka-Medium"/>
                <a:cs typeface="Silka-Medium"/>
              </a:rPr>
              <a:t> </a:t>
            </a:r>
            <a:r>
              <a:rPr sz="1450" dirty="0">
                <a:solidFill>
                  <a:srgbClr val="191919"/>
                </a:solidFill>
                <a:latin typeface="Silka-Medium"/>
                <a:cs typeface="Silka-Medium"/>
              </a:rPr>
              <a:t>untissi</a:t>
            </a:r>
            <a:r>
              <a:rPr sz="1450" spc="105" dirty="0">
                <a:solidFill>
                  <a:srgbClr val="191919"/>
                </a:solidFill>
                <a:latin typeface="Silka-Medium"/>
                <a:cs typeface="Silka-Medium"/>
              </a:rPr>
              <a:t> </a:t>
            </a:r>
            <a:r>
              <a:rPr sz="1450" spc="-20" dirty="0">
                <a:solidFill>
                  <a:srgbClr val="191919"/>
                </a:solidFill>
                <a:latin typeface="Silka-Medium"/>
                <a:cs typeface="Silka-Medium"/>
              </a:rPr>
              <a:t>tios.</a:t>
            </a:r>
            <a:endParaRPr sz="1450">
              <a:latin typeface="Silka-Medium"/>
              <a:cs typeface="Silka-Medium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3320228" y="6359879"/>
            <a:ext cx="5344795" cy="21367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GB" sz="2300" dirty="0">
                <a:solidFill>
                  <a:srgbClr val="191919"/>
                </a:solidFill>
                <a:latin typeface="TAKE THE LEAP Bold" pitchFamily="2" charset="77"/>
                <a:cs typeface="Arial"/>
              </a:rPr>
              <a:t>paragraph heading</a:t>
            </a:r>
            <a:br>
              <a:rPr lang="en-GB" sz="2300" dirty="0">
                <a:solidFill>
                  <a:srgbClr val="191919"/>
                </a:solidFill>
                <a:latin typeface="TAKE THE LEAP Bold" pitchFamily="2" charset="77"/>
                <a:cs typeface="Arial"/>
              </a:rPr>
            </a:br>
            <a:endParaRPr lang="en-GB" sz="2300" dirty="0">
              <a:solidFill>
                <a:srgbClr val="191919"/>
              </a:solidFill>
              <a:latin typeface="TAKE THE LEAP Bold" pitchFamily="2" charset="77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GB" sz="2300" dirty="0">
                <a:solidFill>
                  <a:srgbClr val="191919"/>
                </a:solidFill>
                <a:latin typeface="Silka-Medium"/>
                <a:cs typeface="Silka-Medium"/>
              </a:rPr>
              <a:t>The</a:t>
            </a:r>
            <a:r>
              <a:rPr lang="en-GB" sz="2300" spc="-40" dirty="0">
                <a:solidFill>
                  <a:srgbClr val="191919"/>
                </a:solidFill>
                <a:latin typeface="Silka-Medium"/>
                <a:cs typeface="Silka-Medium"/>
              </a:rPr>
              <a:t> </a:t>
            </a:r>
            <a:r>
              <a:rPr lang="en-GB" sz="2300" dirty="0" err="1">
                <a:solidFill>
                  <a:srgbClr val="191919"/>
                </a:solidFill>
                <a:latin typeface="Silka-Medium"/>
                <a:cs typeface="Silka-Medium"/>
              </a:rPr>
              <a:t>Liquam</a:t>
            </a:r>
            <a:r>
              <a:rPr lang="en-GB" sz="2300" dirty="0">
                <a:solidFill>
                  <a:srgbClr val="191919"/>
                </a:solidFill>
                <a:latin typeface="Silka-Medium"/>
                <a:cs typeface="Silka-Medium"/>
              </a:rPr>
              <a:t>,</a:t>
            </a:r>
            <a:r>
              <a:rPr lang="en-GB" sz="2300" spc="-35" dirty="0">
                <a:solidFill>
                  <a:srgbClr val="191919"/>
                </a:solidFill>
                <a:latin typeface="Silka-Medium"/>
                <a:cs typeface="Silka-Medium"/>
              </a:rPr>
              <a:t> </a:t>
            </a:r>
            <a:r>
              <a:rPr lang="en-GB" sz="2300" dirty="0" err="1">
                <a:solidFill>
                  <a:srgbClr val="191919"/>
                </a:solidFill>
                <a:latin typeface="Silka-Medium"/>
                <a:cs typeface="Silka-Medium"/>
              </a:rPr>
              <a:t>comnia</a:t>
            </a:r>
            <a:r>
              <a:rPr lang="en-GB" sz="2300" spc="-35" dirty="0">
                <a:solidFill>
                  <a:srgbClr val="191919"/>
                </a:solidFill>
                <a:latin typeface="Silka-Medium"/>
                <a:cs typeface="Silka-Medium"/>
              </a:rPr>
              <a:t> </a:t>
            </a:r>
            <a:r>
              <a:rPr lang="en-GB" sz="2300" dirty="0" err="1">
                <a:solidFill>
                  <a:srgbClr val="191919"/>
                </a:solidFill>
                <a:latin typeface="Silka-Medium"/>
                <a:cs typeface="Silka-Medium"/>
              </a:rPr>
              <a:t>sundest</a:t>
            </a:r>
            <a:r>
              <a:rPr lang="en-GB" sz="2300" spc="-35" dirty="0">
                <a:solidFill>
                  <a:srgbClr val="191919"/>
                </a:solidFill>
                <a:latin typeface="Silka-Medium"/>
                <a:cs typeface="Silka-Medium"/>
              </a:rPr>
              <a:t> </a:t>
            </a:r>
            <a:r>
              <a:rPr lang="en-GB" sz="2300" spc="-10" dirty="0" err="1">
                <a:solidFill>
                  <a:srgbClr val="191919"/>
                </a:solidFill>
                <a:latin typeface="Silka-Medium"/>
                <a:cs typeface="Silka-Medium"/>
              </a:rPr>
              <a:t>facepel</a:t>
            </a:r>
            <a:r>
              <a:rPr lang="en-GB" sz="2300" spc="-10" dirty="0">
                <a:solidFill>
                  <a:srgbClr val="191919"/>
                </a:solidFill>
                <a:latin typeface="Silka-Medium"/>
                <a:cs typeface="Silka-Medium"/>
              </a:rPr>
              <a:t> </a:t>
            </a:r>
            <a:r>
              <a:rPr lang="en-GB" sz="2300" dirty="0" err="1">
                <a:solidFill>
                  <a:srgbClr val="191919"/>
                </a:solidFill>
                <a:latin typeface="Silka-Medium"/>
                <a:cs typeface="Silka-Medium"/>
              </a:rPr>
              <a:t>ius</a:t>
            </a:r>
            <a:r>
              <a:rPr lang="en-GB" sz="2300" spc="-25" dirty="0">
                <a:solidFill>
                  <a:srgbClr val="191919"/>
                </a:solidFill>
                <a:latin typeface="Silka-Medium"/>
                <a:cs typeface="Silka-Medium"/>
              </a:rPr>
              <a:t> </a:t>
            </a:r>
            <a:r>
              <a:rPr lang="en-GB" sz="2300" dirty="0" err="1">
                <a:solidFill>
                  <a:srgbClr val="191919"/>
                </a:solidFill>
                <a:latin typeface="Silka-Medium"/>
                <a:cs typeface="Silka-Medium"/>
              </a:rPr>
              <a:t>dolupti</a:t>
            </a:r>
            <a:r>
              <a:rPr lang="en-GB" sz="2300" spc="-10" dirty="0">
                <a:solidFill>
                  <a:srgbClr val="191919"/>
                </a:solidFill>
                <a:latin typeface="Silka-Medium"/>
                <a:cs typeface="Silka-Medium"/>
              </a:rPr>
              <a:t> </a:t>
            </a:r>
            <a:r>
              <a:rPr lang="en-GB" sz="2300" dirty="0" err="1">
                <a:solidFill>
                  <a:srgbClr val="191919"/>
                </a:solidFill>
                <a:latin typeface="Silka-Medium"/>
                <a:cs typeface="Silka-Medium"/>
              </a:rPr>
              <a:t>atempor</a:t>
            </a:r>
            <a:r>
              <a:rPr lang="en-GB" sz="2300" spc="-10" dirty="0">
                <a:solidFill>
                  <a:srgbClr val="191919"/>
                </a:solidFill>
                <a:latin typeface="Silka-Medium"/>
                <a:cs typeface="Silka-Medium"/>
              </a:rPr>
              <a:t> </a:t>
            </a:r>
            <a:r>
              <a:rPr lang="en-GB" sz="2300" dirty="0" err="1">
                <a:solidFill>
                  <a:srgbClr val="191919"/>
                </a:solidFill>
                <a:latin typeface="Silka-Medium"/>
                <a:cs typeface="Silka-Medium"/>
              </a:rPr>
              <a:t>ehenitat</a:t>
            </a:r>
            <a:r>
              <a:rPr lang="en-GB" sz="2300" spc="-10" dirty="0">
                <a:solidFill>
                  <a:srgbClr val="191919"/>
                </a:solidFill>
                <a:latin typeface="Silka-Medium"/>
                <a:cs typeface="Silka-Medium"/>
              </a:rPr>
              <a:t> </a:t>
            </a:r>
            <a:r>
              <a:rPr lang="en-GB" sz="2300" dirty="0" err="1">
                <a:solidFill>
                  <a:srgbClr val="191919"/>
                </a:solidFill>
                <a:latin typeface="Silka-Medium"/>
                <a:cs typeface="Silka-Medium"/>
              </a:rPr>
              <a:t>quia</a:t>
            </a:r>
            <a:r>
              <a:rPr lang="en-GB" sz="2300" spc="-10" dirty="0">
                <a:solidFill>
                  <a:srgbClr val="191919"/>
                </a:solidFill>
                <a:latin typeface="Silka-Medium"/>
                <a:cs typeface="Silka-Medium"/>
              </a:rPr>
              <a:t> </a:t>
            </a:r>
            <a:r>
              <a:rPr lang="en-GB" sz="2300" spc="-25" dirty="0">
                <a:solidFill>
                  <a:srgbClr val="191919"/>
                </a:solidFill>
                <a:latin typeface="Silka-Medium"/>
                <a:cs typeface="Silka-Medium"/>
              </a:rPr>
              <a:t>id </a:t>
            </a:r>
            <a:r>
              <a:rPr lang="en-GB" sz="2300" dirty="0" err="1">
                <a:solidFill>
                  <a:srgbClr val="191919"/>
                </a:solidFill>
                <a:latin typeface="Silka-Medium"/>
                <a:cs typeface="Silka-Medium"/>
              </a:rPr>
              <a:t>eos</a:t>
            </a:r>
            <a:r>
              <a:rPr lang="en-GB" sz="2300" spc="-35" dirty="0">
                <a:solidFill>
                  <a:srgbClr val="191919"/>
                </a:solidFill>
                <a:latin typeface="Silka-Medium"/>
                <a:cs typeface="Silka-Medium"/>
              </a:rPr>
              <a:t> </a:t>
            </a:r>
            <a:r>
              <a:rPr lang="en-GB" sz="2300" dirty="0" err="1">
                <a:solidFill>
                  <a:srgbClr val="191919"/>
                </a:solidFill>
                <a:latin typeface="Silka-Medium"/>
                <a:cs typeface="Silka-Medium"/>
              </a:rPr>
              <a:t>aut</a:t>
            </a:r>
            <a:r>
              <a:rPr lang="en-GB" sz="2300" spc="-20" dirty="0">
                <a:solidFill>
                  <a:srgbClr val="191919"/>
                </a:solidFill>
                <a:latin typeface="Silka-Medium"/>
                <a:cs typeface="Silka-Medium"/>
              </a:rPr>
              <a:t> </a:t>
            </a:r>
            <a:r>
              <a:rPr lang="en-GB" sz="2300" dirty="0" err="1">
                <a:solidFill>
                  <a:srgbClr val="191919"/>
                </a:solidFill>
                <a:latin typeface="Silka-Medium"/>
                <a:cs typeface="Silka-Medium"/>
              </a:rPr>
              <a:t>estinci</a:t>
            </a:r>
            <a:r>
              <a:rPr lang="en-GB" sz="2300" spc="-20" dirty="0">
                <a:solidFill>
                  <a:srgbClr val="191919"/>
                </a:solidFill>
                <a:latin typeface="Silka-Medium"/>
                <a:cs typeface="Silka-Medium"/>
              </a:rPr>
              <a:t> </a:t>
            </a:r>
            <a:r>
              <a:rPr lang="en-GB" sz="2300" dirty="0" err="1">
                <a:solidFill>
                  <a:srgbClr val="191919"/>
                </a:solidFill>
                <a:latin typeface="Silka-Medium"/>
                <a:cs typeface="Silka-Medium"/>
              </a:rPr>
              <a:t>minullo</a:t>
            </a:r>
            <a:r>
              <a:rPr lang="en-GB" sz="2300" spc="-25" dirty="0">
                <a:solidFill>
                  <a:srgbClr val="191919"/>
                </a:solidFill>
                <a:latin typeface="Silka-Medium"/>
                <a:cs typeface="Silka-Medium"/>
              </a:rPr>
              <a:t> </a:t>
            </a:r>
            <a:r>
              <a:rPr lang="en-GB" sz="2300" dirty="0" err="1">
                <a:solidFill>
                  <a:srgbClr val="191919"/>
                </a:solidFill>
                <a:latin typeface="Silka-Medium"/>
                <a:cs typeface="Silka-Medium"/>
              </a:rPr>
              <a:t>repta</a:t>
            </a:r>
            <a:r>
              <a:rPr lang="en-GB" sz="2300" spc="-20" dirty="0">
                <a:solidFill>
                  <a:srgbClr val="191919"/>
                </a:solidFill>
                <a:latin typeface="Silka-Medium"/>
                <a:cs typeface="Silka-Medium"/>
              </a:rPr>
              <a:t> </a:t>
            </a:r>
            <a:r>
              <a:rPr lang="en-GB" sz="2300" dirty="0" err="1">
                <a:solidFill>
                  <a:srgbClr val="191919"/>
                </a:solidFill>
                <a:latin typeface="Silka-Medium"/>
                <a:cs typeface="Silka-Medium"/>
              </a:rPr>
              <a:t>ciet</a:t>
            </a:r>
            <a:r>
              <a:rPr lang="en-GB" sz="2300" spc="-20" dirty="0">
                <a:solidFill>
                  <a:srgbClr val="191919"/>
                </a:solidFill>
                <a:latin typeface="Silka-Medium"/>
                <a:cs typeface="Silka-Medium"/>
              </a:rPr>
              <a:t> </a:t>
            </a:r>
            <a:r>
              <a:rPr lang="en-GB" sz="2300" spc="-25" dirty="0" err="1">
                <a:solidFill>
                  <a:srgbClr val="191919"/>
                </a:solidFill>
                <a:latin typeface="Silka-Medium"/>
                <a:cs typeface="Silka-Medium"/>
              </a:rPr>
              <a:t>ut</a:t>
            </a:r>
            <a:r>
              <a:rPr lang="en-GB" sz="2300" spc="-25" dirty="0">
                <a:solidFill>
                  <a:srgbClr val="191919"/>
                </a:solidFill>
                <a:latin typeface="Silka-Medium"/>
                <a:cs typeface="Silka-Medium"/>
              </a:rPr>
              <a:t> </a:t>
            </a:r>
            <a:r>
              <a:rPr lang="en-GB" sz="2300" dirty="0" err="1">
                <a:solidFill>
                  <a:srgbClr val="191919"/>
                </a:solidFill>
                <a:latin typeface="Silka-Medium"/>
                <a:cs typeface="Silka-Medium"/>
              </a:rPr>
              <a:t>everum</a:t>
            </a:r>
            <a:r>
              <a:rPr lang="en-GB" sz="2300" spc="-55" dirty="0">
                <a:solidFill>
                  <a:srgbClr val="191919"/>
                </a:solidFill>
                <a:latin typeface="Silka-Medium"/>
                <a:cs typeface="Silka-Medium"/>
              </a:rPr>
              <a:t> </a:t>
            </a:r>
            <a:r>
              <a:rPr lang="en-GB" sz="2300" dirty="0" err="1">
                <a:solidFill>
                  <a:srgbClr val="191919"/>
                </a:solidFill>
                <a:latin typeface="Silka-Medium"/>
                <a:cs typeface="Silka-Medium"/>
              </a:rPr>
              <a:t>nisit</a:t>
            </a:r>
            <a:r>
              <a:rPr lang="en-GB" sz="2300" dirty="0">
                <a:solidFill>
                  <a:srgbClr val="191919"/>
                </a:solidFill>
                <a:latin typeface="Silka-Medium"/>
                <a:cs typeface="Silka-Medium"/>
              </a:rPr>
              <a:t>,</a:t>
            </a:r>
            <a:r>
              <a:rPr lang="en-GB" sz="2300" spc="-45" dirty="0">
                <a:solidFill>
                  <a:srgbClr val="191919"/>
                </a:solidFill>
                <a:latin typeface="Silka-Medium"/>
                <a:cs typeface="Silka-Medium"/>
              </a:rPr>
              <a:t> </a:t>
            </a:r>
            <a:r>
              <a:rPr lang="en-GB" sz="2300" dirty="0" err="1">
                <a:solidFill>
                  <a:srgbClr val="191919"/>
                </a:solidFill>
                <a:latin typeface="Silka-Medium"/>
                <a:cs typeface="Silka-Medium"/>
              </a:rPr>
              <a:t>officte</a:t>
            </a:r>
            <a:r>
              <a:rPr lang="en-GB" sz="2300" spc="-45" dirty="0">
                <a:solidFill>
                  <a:srgbClr val="191919"/>
                </a:solidFill>
                <a:latin typeface="Silka-Medium"/>
                <a:cs typeface="Silka-Medium"/>
              </a:rPr>
              <a:t> </a:t>
            </a:r>
            <a:r>
              <a:rPr lang="en-GB" sz="2300" spc="-10" dirty="0" err="1">
                <a:solidFill>
                  <a:srgbClr val="191919"/>
                </a:solidFill>
                <a:latin typeface="Silka-Medium"/>
                <a:cs typeface="Silka-Medium"/>
              </a:rPr>
              <a:t>poritat</a:t>
            </a:r>
            <a:r>
              <a:rPr lang="en-GB" sz="2300" spc="-10" dirty="0">
                <a:solidFill>
                  <a:srgbClr val="191919"/>
                </a:solidFill>
                <a:latin typeface="Silka-Medium"/>
                <a:cs typeface="Silka-Medium"/>
              </a:rPr>
              <a:t>.</a:t>
            </a:r>
            <a:endParaRPr lang="en-GB" sz="2300" dirty="0">
              <a:latin typeface="Silka-Medium"/>
              <a:cs typeface="Silka-Medium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3320227" y="8801689"/>
            <a:ext cx="4547870" cy="4781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2299"/>
              </a:lnSpc>
              <a:spcBef>
                <a:spcPts val="95"/>
              </a:spcBef>
            </a:pPr>
            <a:r>
              <a:rPr sz="1450" dirty="0">
                <a:solidFill>
                  <a:srgbClr val="191919"/>
                </a:solidFill>
                <a:latin typeface="Silka-Medium"/>
                <a:cs typeface="Silka-Medium"/>
              </a:rPr>
              <a:t>Smaller</a:t>
            </a:r>
            <a:r>
              <a:rPr sz="1450" spc="50" dirty="0">
                <a:solidFill>
                  <a:srgbClr val="191919"/>
                </a:solidFill>
                <a:latin typeface="Silka-Medium"/>
                <a:cs typeface="Silka-Medium"/>
              </a:rPr>
              <a:t> </a:t>
            </a:r>
            <a:r>
              <a:rPr sz="1450" dirty="0">
                <a:solidFill>
                  <a:srgbClr val="191919"/>
                </a:solidFill>
                <a:latin typeface="Silka-Medium"/>
                <a:cs typeface="Silka-Medium"/>
              </a:rPr>
              <a:t>deatils</a:t>
            </a:r>
            <a:r>
              <a:rPr sz="1450" spc="55" dirty="0">
                <a:solidFill>
                  <a:srgbClr val="191919"/>
                </a:solidFill>
                <a:latin typeface="Silka-Medium"/>
                <a:cs typeface="Silka-Medium"/>
              </a:rPr>
              <a:t> </a:t>
            </a:r>
            <a:r>
              <a:rPr sz="1450" dirty="0">
                <a:solidFill>
                  <a:srgbClr val="191919"/>
                </a:solidFill>
                <a:latin typeface="Silka-Medium"/>
                <a:cs typeface="Silka-Medium"/>
              </a:rPr>
              <a:t>Dusam,</a:t>
            </a:r>
            <a:r>
              <a:rPr sz="1450" spc="55" dirty="0">
                <a:solidFill>
                  <a:srgbClr val="191919"/>
                </a:solidFill>
                <a:latin typeface="Silka-Medium"/>
                <a:cs typeface="Silka-Medium"/>
              </a:rPr>
              <a:t> </a:t>
            </a:r>
            <a:r>
              <a:rPr sz="1450" dirty="0">
                <a:solidFill>
                  <a:srgbClr val="191919"/>
                </a:solidFill>
                <a:latin typeface="Silka-Medium"/>
                <a:cs typeface="Silka-Medium"/>
              </a:rPr>
              <a:t>ius</a:t>
            </a:r>
            <a:r>
              <a:rPr sz="1450" spc="55" dirty="0">
                <a:solidFill>
                  <a:srgbClr val="191919"/>
                </a:solidFill>
                <a:latin typeface="Silka-Medium"/>
                <a:cs typeface="Silka-Medium"/>
              </a:rPr>
              <a:t> </a:t>
            </a:r>
            <a:r>
              <a:rPr sz="1450" dirty="0">
                <a:solidFill>
                  <a:srgbClr val="191919"/>
                </a:solidFill>
                <a:latin typeface="Silka-Medium"/>
                <a:cs typeface="Silka-Medium"/>
              </a:rPr>
              <a:t>et</a:t>
            </a:r>
            <a:r>
              <a:rPr sz="1450" spc="55" dirty="0">
                <a:solidFill>
                  <a:srgbClr val="191919"/>
                </a:solidFill>
                <a:latin typeface="Silka-Medium"/>
                <a:cs typeface="Silka-Medium"/>
              </a:rPr>
              <a:t> </a:t>
            </a:r>
            <a:r>
              <a:rPr sz="1450" dirty="0">
                <a:solidFill>
                  <a:srgbClr val="191919"/>
                </a:solidFill>
                <a:latin typeface="Silka-Medium"/>
                <a:cs typeface="Silka-Medium"/>
              </a:rPr>
              <a:t>odi</a:t>
            </a:r>
            <a:r>
              <a:rPr sz="1450" spc="55" dirty="0">
                <a:solidFill>
                  <a:srgbClr val="191919"/>
                </a:solidFill>
                <a:latin typeface="Silka-Medium"/>
                <a:cs typeface="Silka-Medium"/>
              </a:rPr>
              <a:t> </a:t>
            </a:r>
            <a:r>
              <a:rPr sz="1450" dirty="0">
                <a:solidFill>
                  <a:srgbClr val="191919"/>
                </a:solidFill>
                <a:latin typeface="Silka-Medium"/>
                <a:cs typeface="Silka-Medium"/>
              </a:rPr>
              <a:t>volorei</a:t>
            </a:r>
            <a:r>
              <a:rPr sz="1450" spc="55" dirty="0">
                <a:solidFill>
                  <a:srgbClr val="191919"/>
                </a:solidFill>
                <a:latin typeface="Silka-Medium"/>
                <a:cs typeface="Silka-Medium"/>
              </a:rPr>
              <a:t> </a:t>
            </a:r>
            <a:r>
              <a:rPr sz="1450" spc="-10" dirty="0">
                <a:solidFill>
                  <a:srgbClr val="191919"/>
                </a:solidFill>
                <a:latin typeface="Silka-Medium"/>
                <a:cs typeface="Silka-Medium"/>
              </a:rPr>
              <a:t>citatem </a:t>
            </a:r>
            <a:r>
              <a:rPr sz="1450" dirty="0">
                <a:solidFill>
                  <a:srgbClr val="191919"/>
                </a:solidFill>
                <a:latin typeface="Silka-Medium"/>
                <a:cs typeface="Silka-Medium"/>
              </a:rPr>
              <a:t>aceaquis</a:t>
            </a:r>
            <a:r>
              <a:rPr sz="1450" spc="100" dirty="0">
                <a:solidFill>
                  <a:srgbClr val="191919"/>
                </a:solidFill>
                <a:latin typeface="Silka-Medium"/>
                <a:cs typeface="Silka-Medium"/>
              </a:rPr>
              <a:t> </a:t>
            </a:r>
            <a:r>
              <a:rPr sz="1450" dirty="0">
                <a:solidFill>
                  <a:srgbClr val="191919"/>
                </a:solidFill>
                <a:latin typeface="Silka-Medium"/>
                <a:cs typeface="Silka-Medium"/>
              </a:rPr>
              <a:t>nulparias</a:t>
            </a:r>
            <a:r>
              <a:rPr sz="1450" spc="105" dirty="0">
                <a:solidFill>
                  <a:srgbClr val="191919"/>
                </a:solidFill>
                <a:latin typeface="Silka-Medium"/>
                <a:cs typeface="Silka-Medium"/>
              </a:rPr>
              <a:t> </a:t>
            </a:r>
            <a:r>
              <a:rPr sz="1450" dirty="0">
                <a:solidFill>
                  <a:srgbClr val="191919"/>
                </a:solidFill>
                <a:latin typeface="Silka-Medium"/>
                <a:cs typeface="Silka-Medium"/>
              </a:rPr>
              <a:t>et</a:t>
            </a:r>
            <a:r>
              <a:rPr sz="1450" spc="100" dirty="0">
                <a:solidFill>
                  <a:srgbClr val="191919"/>
                </a:solidFill>
                <a:latin typeface="Silka-Medium"/>
                <a:cs typeface="Silka-Medium"/>
              </a:rPr>
              <a:t> </a:t>
            </a:r>
            <a:r>
              <a:rPr sz="1450" dirty="0">
                <a:solidFill>
                  <a:srgbClr val="191919"/>
                </a:solidFill>
                <a:latin typeface="Silka-Medium"/>
                <a:cs typeface="Silka-Medium"/>
              </a:rPr>
              <a:t>untissi</a:t>
            </a:r>
            <a:r>
              <a:rPr sz="1450" spc="105" dirty="0">
                <a:solidFill>
                  <a:srgbClr val="191919"/>
                </a:solidFill>
                <a:latin typeface="Silka-Medium"/>
                <a:cs typeface="Silka-Medium"/>
              </a:rPr>
              <a:t> </a:t>
            </a:r>
            <a:r>
              <a:rPr sz="1450" spc="-20" dirty="0">
                <a:solidFill>
                  <a:srgbClr val="191919"/>
                </a:solidFill>
                <a:latin typeface="Silka-Medium"/>
                <a:cs typeface="Silka-Medium"/>
              </a:rPr>
              <a:t>tios.</a:t>
            </a:r>
            <a:endParaRPr sz="1450">
              <a:latin typeface="Silka-Medium"/>
              <a:cs typeface="Silka-Medium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 idx="4294967295"/>
          </p:nvPr>
        </p:nvSpPr>
        <p:spPr>
          <a:xfrm>
            <a:off x="615553" y="351686"/>
            <a:ext cx="18860368" cy="10778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en-GB" sz="6900" kern="1000" dirty="0">
                <a:latin typeface="TAKE THE LEAP Bold" pitchFamily="2" charset="77"/>
              </a:rPr>
              <a:t>p</a:t>
            </a:r>
            <a:r>
              <a:rPr lang="en-GB" sz="6900" b="0" kern="1000" dirty="0">
                <a:latin typeface="TAKE THE LEAP Bold" pitchFamily="2" charset="77"/>
              </a:rPr>
              <a:t>age title</a:t>
            </a:r>
            <a:endParaRPr sz="6900" b="0" kern="1000" dirty="0">
              <a:latin typeface="TAKE THE LEAP Bold" pitchFamily="2" charset="77"/>
            </a:endParaRPr>
          </a:p>
        </p:txBody>
      </p:sp>
      <p:pic>
        <p:nvPicPr>
          <p:cNvPr id="12" name="object 1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9128" y="9867114"/>
            <a:ext cx="2746311" cy="1135319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578822" y="9768966"/>
            <a:ext cx="897106" cy="911341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35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FFF6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body" idx="4294967295"/>
          </p:nvPr>
        </p:nvSpPr>
        <p:spPr>
          <a:xfrm>
            <a:off x="2628818" y="3791165"/>
            <a:ext cx="14846935" cy="2785378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8000" b="0" spc="-400" dirty="0">
                <a:latin typeface="TAKE THE LEAP Bold" pitchFamily="2" charset="77"/>
              </a:rPr>
              <a:t>take</a:t>
            </a:r>
            <a:r>
              <a:rPr sz="18000" b="0" spc="-300" dirty="0">
                <a:latin typeface="TAKE THE LEAP Bold" pitchFamily="2" charset="77"/>
              </a:rPr>
              <a:t> tHe leAp</a:t>
            </a:r>
          </a:p>
        </p:txBody>
      </p:sp>
      <p:sp>
        <p:nvSpPr>
          <p:cNvPr id="69" name="object 69"/>
          <p:cNvSpPr txBox="1"/>
          <p:nvPr/>
        </p:nvSpPr>
        <p:spPr>
          <a:xfrm>
            <a:off x="1" y="7878509"/>
            <a:ext cx="20104100" cy="1112484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marR="5080" algn="ctr"/>
            <a:r>
              <a:rPr lang="en-GB" sz="3300" dirty="0">
                <a:latin typeface="TAKE THE LEAP Bold" pitchFamily="2" charset="77"/>
                <a:cs typeface="Arial"/>
              </a:rPr>
              <a:t>to find out more visit the-</a:t>
            </a:r>
            <a:r>
              <a:rPr lang="en-GB" sz="3300" dirty="0" err="1">
                <a:latin typeface="TAKE THE LEAP Bold" pitchFamily="2" charset="77"/>
                <a:cs typeface="Arial"/>
              </a:rPr>
              <a:t>leap.org.uk</a:t>
            </a:r>
            <a:br>
              <a:rPr lang="en-GB" sz="3300" dirty="0">
                <a:latin typeface="TAKE THE LEAP Bold" pitchFamily="2" charset="77"/>
                <a:cs typeface="Arial"/>
              </a:rPr>
            </a:br>
            <a:r>
              <a:rPr lang="en-GB" sz="3300" dirty="0">
                <a:latin typeface="TAKE THE LEAP Bold" pitchFamily="2" charset="77"/>
                <a:cs typeface="Arial"/>
              </a:rPr>
              <a:t>or follow @</a:t>
            </a:r>
            <a:r>
              <a:rPr lang="en-GB" sz="3300" dirty="0" err="1">
                <a:latin typeface="TAKE THE LEAP Bold" pitchFamily="2" charset="77"/>
                <a:cs typeface="Arial"/>
              </a:rPr>
              <a:t>theleapbd</a:t>
            </a:r>
            <a:endParaRPr sz="3300" dirty="0">
              <a:latin typeface="TAKE THE LEAP Bold" pitchFamily="2" charset="77"/>
              <a:cs typeface="Arial"/>
            </a:endParaRPr>
          </a:p>
        </p:txBody>
      </p:sp>
      <p:pic>
        <p:nvPicPr>
          <p:cNvPr id="88" name="Picture 87">
            <a:extLst>
              <a:ext uri="{FF2B5EF4-FFF2-40B4-BE49-F238E27FC236}">
                <a16:creationId xmlns:a16="http://schemas.microsoft.com/office/drawing/2014/main" id="{325A39A4-B00F-8EE7-011E-7DE9BC8614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2831">
            <a:off x="15689206" y="4428168"/>
            <a:ext cx="3257789" cy="5598716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B5298B26-FB51-B7BC-B3A9-2A81B3B4F0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34584">
            <a:off x="1961369" y="6569108"/>
            <a:ext cx="3295764" cy="3193063"/>
          </a:xfrm>
          <a:prstGeom prst="rect">
            <a:avLst/>
          </a:prstGeom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id="{3C8C77B4-3C35-C41A-94A9-A58AA5E2DE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4218" y="2126283"/>
            <a:ext cx="2768600" cy="27686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" y="1727077"/>
            <a:ext cx="20104100" cy="508729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0"/>
              </a:spcBef>
            </a:pPr>
            <a:r>
              <a:rPr sz="32950" spc="-300" dirty="0">
                <a:solidFill>
                  <a:srgbClr val="191919"/>
                </a:solidFill>
                <a:latin typeface="TAKE THE LEAP Bold" pitchFamily="2" charset="77"/>
                <a:cs typeface="Arial"/>
              </a:rPr>
              <a:t>diVider</a:t>
            </a:r>
            <a:endParaRPr sz="32950" spc="-300" dirty="0">
              <a:latin typeface="TAKE THE LEAP Bold" pitchFamily="2" charset="77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426114" y="7922159"/>
            <a:ext cx="1252220" cy="23729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400" spc="1955" dirty="0">
                <a:solidFill>
                  <a:srgbClr val="191919"/>
                </a:solidFill>
                <a:latin typeface="TAKE THE LEAP Bold" pitchFamily="2" charset="77"/>
                <a:cs typeface="Arial"/>
              </a:rPr>
              <a:t>↓</a:t>
            </a:r>
            <a:endParaRPr sz="15400" dirty="0">
              <a:latin typeface="TAKE THE LEAP Bold" pitchFamily="2" charset="77"/>
              <a:cs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0ED502-C95E-E7CA-7FDC-12D4AEC20E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38352">
            <a:off x="15429037" y="7056515"/>
            <a:ext cx="2768600" cy="15621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ctrTitle" idx="4294967295"/>
          </p:nvPr>
        </p:nvSpPr>
        <p:spPr>
          <a:xfrm>
            <a:off x="1" y="2418155"/>
            <a:ext cx="20104100" cy="68595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ctr">
              <a:spcBef>
                <a:spcPts val="90"/>
              </a:spcBef>
            </a:pPr>
            <a:r>
              <a:rPr sz="14800" b="0" spc="-300" dirty="0" err="1">
                <a:latin typeface="TAKE THE LEAP Bold" pitchFamily="2" charset="77"/>
              </a:rPr>
              <a:t>diVider</a:t>
            </a:r>
            <a:r>
              <a:rPr sz="14800" b="0" spc="-300" dirty="0">
                <a:latin typeface="TAKE THE LEAP Bold" pitchFamily="2" charset="77"/>
              </a:rPr>
              <a:t> </a:t>
            </a:r>
            <a:r>
              <a:rPr sz="14800" b="0" spc="-300" dirty="0" err="1">
                <a:latin typeface="TAKE THE LEAP Bold" pitchFamily="2" charset="77"/>
              </a:rPr>
              <a:t>ti</a:t>
            </a:r>
            <a:r>
              <a:rPr lang="en-GB" sz="14800" b="0" spc="-300" dirty="0">
                <a:latin typeface="TAKE THE LEAP Bold" pitchFamily="2" charset="77"/>
              </a:rPr>
              <a:t>t</a:t>
            </a:r>
            <a:r>
              <a:rPr sz="14800" b="0" spc="-300" dirty="0">
                <a:latin typeface="TAKE THE LEAP Bold" pitchFamily="2" charset="77"/>
              </a:rPr>
              <a:t>le</a:t>
            </a:r>
            <a:r>
              <a:rPr lang="en-GB" sz="14800" b="0" spc="-300" dirty="0">
                <a:latin typeface="TAKE THE LEAP Bold" pitchFamily="2" charset="77"/>
              </a:rPr>
              <a:t>Over </a:t>
            </a:r>
            <a:br>
              <a:rPr lang="en-GB" sz="14800" b="0" spc="-300" dirty="0">
                <a:latin typeface="TAKE THE LEAP Bold" pitchFamily="2" charset="77"/>
              </a:rPr>
            </a:br>
            <a:r>
              <a:rPr lang="en-GB" sz="14800" b="0" spc="-300" dirty="0" err="1">
                <a:latin typeface="TAKE THE LEAP Bold" pitchFamily="2" charset="77"/>
              </a:rPr>
              <a:t>tWo</a:t>
            </a:r>
            <a:r>
              <a:rPr lang="en-GB" sz="14800" b="0" spc="-300" dirty="0">
                <a:latin typeface="TAKE THE LEAP Bold" pitchFamily="2" charset="77"/>
              </a:rPr>
              <a:t> lines</a:t>
            </a:r>
            <a:br>
              <a:rPr lang="en-GB" sz="14800" b="0" spc="-300" dirty="0">
                <a:latin typeface="TAKE THE LEAP Bold" pitchFamily="2" charset="77"/>
              </a:rPr>
            </a:br>
            <a:r>
              <a:rPr lang="en-GB" sz="14900" b="0" spc="-300" dirty="0">
                <a:latin typeface="TAKE THE LEAP Bold" pitchFamily="2" charset="77"/>
              </a:rPr>
              <a:t>↓</a:t>
            </a:r>
            <a:endParaRPr sz="14800" b="0" spc="-300" dirty="0">
              <a:latin typeface="TAKE THE LEAP Bold" pitchFamily="2" charset="7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CF5F5D-FE39-00A1-502D-33B558B079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00269">
            <a:off x="1285634" y="6568092"/>
            <a:ext cx="3507966" cy="300682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826593" y="1930374"/>
            <a:ext cx="14450694" cy="4678204"/>
          </a:xfrm>
          <a:prstGeom prst="rect">
            <a:avLst/>
          </a:prstGeom>
        </p:spPr>
        <p:txBody>
          <a:bodyPr vert="horz" wrap="square" lIns="0" tIns="187960" rIns="0" bIns="0" rtlCol="0">
            <a:spAutoFit/>
          </a:bodyPr>
          <a:lstStyle/>
          <a:p>
            <a:pPr marR="5080" indent="635" algn="ctr">
              <a:lnSpc>
                <a:spcPts val="7000"/>
              </a:lnSpc>
            </a:pPr>
            <a:r>
              <a:rPr lang="en-GB" sz="6900" spc="-150" dirty="0">
                <a:solidFill>
                  <a:srgbClr val="191919"/>
                </a:solidFill>
                <a:latin typeface="TAKE THE LEAP Bold" pitchFamily="2" charset="77"/>
                <a:cs typeface="Arial"/>
              </a:rPr>
              <a:t>statement text ant </a:t>
            </a:r>
            <a:r>
              <a:rPr lang="en-GB" sz="6900" spc="-150" dirty="0" err="1">
                <a:solidFill>
                  <a:srgbClr val="191919"/>
                </a:solidFill>
                <a:latin typeface="TAKE THE LEAP Bold" pitchFamily="2" charset="77"/>
                <a:cs typeface="Arial"/>
              </a:rPr>
              <a:t>quas</a:t>
            </a:r>
            <a:r>
              <a:rPr lang="en-GB" sz="6900" spc="-150" dirty="0">
                <a:solidFill>
                  <a:srgbClr val="191919"/>
                </a:solidFill>
                <a:latin typeface="TAKE THE LEAP Bold" pitchFamily="2" charset="77"/>
                <a:cs typeface="Arial"/>
              </a:rPr>
              <a:t> </a:t>
            </a:r>
            <a:r>
              <a:rPr lang="en-GB" sz="6900" spc="-150" dirty="0" err="1">
                <a:solidFill>
                  <a:srgbClr val="191919"/>
                </a:solidFill>
                <a:latin typeface="TAKE THE LEAP Bold" pitchFamily="2" charset="77"/>
                <a:cs typeface="Arial"/>
              </a:rPr>
              <a:t>dolorum</a:t>
            </a:r>
            <a:r>
              <a:rPr lang="en-GB" sz="6900" spc="-150" dirty="0">
                <a:solidFill>
                  <a:srgbClr val="191919"/>
                </a:solidFill>
                <a:latin typeface="TAKE THE LEAP Bold" pitchFamily="2" charset="77"/>
                <a:cs typeface="Arial"/>
              </a:rPr>
              <a:t> </a:t>
            </a:r>
            <a:r>
              <a:rPr lang="en-GB" sz="6900" spc="-150" dirty="0" err="1">
                <a:solidFill>
                  <a:srgbClr val="191919"/>
                </a:solidFill>
                <a:latin typeface="TAKE THE LEAP Bold" pitchFamily="2" charset="77"/>
                <a:cs typeface="Arial"/>
              </a:rPr>
              <a:t>evenihi</a:t>
            </a:r>
            <a:r>
              <a:rPr lang="en-GB" sz="6900" spc="-150" dirty="0">
                <a:solidFill>
                  <a:srgbClr val="191919"/>
                </a:solidFill>
                <a:latin typeface="TAKE THE LEAP Bold" pitchFamily="2" charset="77"/>
                <a:cs typeface="Arial"/>
              </a:rPr>
              <a:t> </a:t>
            </a:r>
            <a:r>
              <a:rPr lang="en-GB" sz="6900" spc="-150" dirty="0" err="1">
                <a:solidFill>
                  <a:srgbClr val="191919"/>
                </a:solidFill>
                <a:latin typeface="TAKE THE LEAP Bold" pitchFamily="2" charset="77"/>
                <a:cs typeface="Arial"/>
              </a:rPr>
              <a:t>tatias</a:t>
            </a:r>
            <a:r>
              <a:rPr lang="en-GB" sz="6900" spc="-150" dirty="0">
                <a:solidFill>
                  <a:srgbClr val="191919"/>
                </a:solidFill>
                <a:latin typeface="TAKE THE LEAP Bold" pitchFamily="2" charset="77"/>
                <a:cs typeface="Arial"/>
              </a:rPr>
              <a:t> ex et alit </a:t>
            </a:r>
            <a:r>
              <a:rPr lang="en-GB" sz="6900" spc="-150" dirty="0" err="1">
                <a:solidFill>
                  <a:srgbClr val="191919"/>
                </a:solidFill>
                <a:latin typeface="TAKE THE LEAP Bold" pitchFamily="2" charset="77"/>
                <a:cs typeface="Arial"/>
              </a:rPr>
              <a:t>opta</a:t>
            </a:r>
            <a:r>
              <a:rPr lang="en-GB" sz="6900" spc="-150" dirty="0">
                <a:solidFill>
                  <a:srgbClr val="191919"/>
                </a:solidFill>
                <a:latin typeface="TAKE THE LEAP Bold" pitchFamily="2" charset="77"/>
                <a:cs typeface="Arial"/>
              </a:rPr>
              <a:t> dolent </a:t>
            </a:r>
            <a:r>
              <a:rPr lang="en-GB" sz="6900" spc="-150" dirty="0" err="1">
                <a:solidFill>
                  <a:srgbClr val="191919"/>
                </a:solidFill>
                <a:latin typeface="TAKE THE LEAP Bold" pitchFamily="2" charset="77"/>
                <a:cs typeface="Arial"/>
              </a:rPr>
              <a:t>hariatur</a:t>
            </a:r>
            <a:r>
              <a:rPr lang="en-GB" sz="6900" spc="-150" dirty="0">
                <a:solidFill>
                  <a:srgbClr val="191919"/>
                </a:solidFill>
                <a:latin typeface="TAKE THE LEAP Bold" pitchFamily="2" charset="77"/>
                <a:cs typeface="Arial"/>
              </a:rPr>
              <a:t>, que et, </a:t>
            </a:r>
            <a:r>
              <a:rPr lang="en-GB" sz="6900" spc="-150" dirty="0" err="1">
                <a:solidFill>
                  <a:srgbClr val="191919"/>
                </a:solidFill>
                <a:latin typeface="TAKE THE LEAP Bold" pitchFamily="2" charset="77"/>
                <a:cs typeface="Arial"/>
              </a:rPr>
              <a:t>odi</a:t>
            </a:r>
            <a:r>
              <a:rPr lang="en-GB" sz="6900" spc="-150" dirty="0">
                <a:solidFill>
                  <a:srgbClr val="191919"/>
                </a:solidFill>
                <a:latin typeface="TAKE THE LEAP Bold" pitchFamily="2" charset="77"/>
                <a:cs typeface="Arial"/>
              </a:rPr>
              <a:t> </a:t>
            </a:r>
            <a:r>
              <a:rPr lang="en-GB" sz="6900" spc="-150" dirty="0" err="1">
                <a:solidFill>
                  <a:srgbClr val="191919"/>
                </a:solidFill>
                <a:latin typeface="TAKE THE LEAP Bold" pitchFamily="2" charset="77"/>
                <a:cs typeface="Arial"/>
              </a:rPr>
              <a:t>ressima</a:t>
            </a:r>
            <a:r>
              <a:rPr lang="en-GB" sz="6900" spc="-150" dirty="0">
                <a:solidFill>
                  <a:srgbClr val="191919"/>
                </a:solidFill>
                <a:latin typeface="TAKE THE LEAP Bold" pitchFamily="2" charset="77"/>
                <a:cs typeface="Arial"/>
              </a:rPr>
              <a:t> </a:t>
            </a:r>
            <a:r>
              <a:rPr lang="en-GB" sz="6900" spc="-150" dirty="0" err="1">
                <a:solidFill>
                  <a:srgbClr val="191919"/>
                </a:solidFill>
                <a:latin typeface="TAKE THE LEAP Bold" pitchFamily="2" charset="77"/>
                <a:cs typeface="Arial"/>
              </a:rPr>
              <a:t>ionsed</a:t>
            </a:r>
            <a:r>
              <a:rPr lang="en-GB" sz="6900" spc="-150" dirty="0">
                <a:solidFill>
                  <a:srgbClr val="191919"/>
                </a:solidFill>
                <a:latin typeface="TAKE THE LEAP Bold" pitchFamily="2" charset="77"/>
                <a:cs typeface="Arial"/>
              </a:rPr>
              <a:t> et </a:t>
            </a:r>
            <a:r>
              <a:rPr lang="en-GB" sz="6900" spc="-150" dirty="0" err="1">
                <a:solidFill>
                  <a:srgbClr val="191919"/>
                </a:solidFill>
                <a:latin typeface="TAKE THE LEAP Bold" pitchFamily="2" charset="77"/>
                <a:cs typeface="Arial"/>
              </a:rPr>
              <a:t>officto</a:t>
            </a:r>
            <a:r>
              <a:rPr lang="en-GB" sz="6900" spc="-150" dirty="0">
                <a:solidFill>
                  <a:srgbClr val="191919"/>
                </a:solidFill>
                <a:latin typeface="TAKE THE LEAP Bold" pitchFamily="2" charset="77"/>
                <a:cs typeface="Arial"/>
              </a:rPr>
              <a:t> </a:t>
            </a:r>
            <a:r>
              <a:rPr lang="en-GB" sz="6900" spc="-150" dirty="0" err="1">
                <a:solidFill>
                  <a:srgbClr val="191919"/>
                </a:solidFill>
                <a:latin typeface="TAKE THE LEAP Bold" pitchFamily="2" charset="77"/>
                <a:cs typeface="Arial"/>
              </a:rPr>
              <a:t>ritatiundust</a:t>
            </a:r>
            <a:r>
              <a:rPr lang="en-GB" sz="6900" spc="-150" dirty="0">
                <a:solidFill>
                  <a:srgbClr val="191919"/>
                </a:solidFill>
                <a:latin typeface="TAKE THE LEAP Bold" pitchFamily="2" charset="77"/>
                <a:cs typeface="Arial"/>
              </a:rPr>
              <a:t> </a:t>
            </a:r>
            <a:r>
              <a:rPr lang="en-GB" sz="6900" spc="-150" dirty="0" err="1">
                <a:solidFill>
                  <a:srgbClr val="191919"/>
                </a:solidFill>
                <a:latin typeface="TAKE THE LEAP Bold" pitchFamily="2" charset="77"/>
                <a:cs typeface="Arial"/>
              </a:rPr>
              <a:t>maximodi</a:t>
            </a:r>
            <a:r>
              <a:rPr lang="en-GB" sz="6900" spc="-150" dirty="0">
                <a:solidFill>
                  <a:srgbClr val="191919"/>
                </a:solidFill>
                <a:latin typeface="TAKE THE LEAP Bold" pitchFamily="2" charset="77"/>
                <a:cs typeface="Arial"/>
              </a:rPr>
              <a:t> </a:t>
            </a:r>
            <a:r>
              <a:rPr lang="en-GB" sz="6900" spc="-150" dirty="0" err="1">
                <a:solidFill>
                  <a:srgbClr val="191919"/>
                </a:solidFill>
                <a:latin typeface="TAKE THE LEAP Bold" pitchFamily="2" charset="77"/>
                <a:cs typeface="Arial"/>
              </a:rPr>
              <a:t>omnimet</a:t>
            </a:r>
            <a:r>
              <a:rPr lang="en-GB" sz="6900" spc="-150" dirty="0">
                <a:solidFill>
                  <a:srgbClr val="191919"/>
                </a:solidFill>
                <a:latin typeface="TAKE THE LEAP Bold" pitchFamily="2" charset="77"/>
                <a:cs typeface="Arial"/>
              </a:rPr>
              <a:t> </a:t>
            </a:r>
            <a:r>
              <a:rPr lang="en-GB" sz="6900" spc="-150" dirty="0" err="1">
                <a:solidFill>
                  <a:srgbClr val="191919"/>
                </a:solidFill>
                <a:latin typeface="TAKE THE LEAP Bold" pitchFamily="2" charset="77"/>
                <a:cs typeface="Arial"/>
              </a:rPr>
              <a:t>dolese</a:t>
            </a:r>
            <a:r>
              <a:rPr lang="en-GB" sz="6900" spc="-150" dirty="0">
                <a:solidFill>
                  <a:srgbClr val="191919"/>
                </a:solidFill>
                <a:latin typeface="TAKE THE LEAP Bold" pitchFamily="2" charset="77"/>
                <a:cs typeface="Arial"/>
              </a:rPr>
              <a:t>.</a:t>
            </a:r>
            <a:endParaRPr lang="en-GB" sz="6900" spc="-150" dirty="0">
              <a:latin typeface="TAKE THE LEAP Bold" pitchFamily="2" charset="77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9128" y="9867114"/>
            <a:ext cx="2746311" cy="113531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578822" y="9768966"/>
            <a:ext cx="897106" cy="91134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CA92507-6312-5F68-3602-CA0BC6AD71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59742">
            <a:off x="10067795" y="7018647"/>
            <a:ext cx="7632700" cy="2438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4D977AF-A377-5C63-7D07-D9610F17BB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20055">
            <a:off x="3710753" y="5290042"/>
            <a:ext cx="1498600" cy="14986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826593" y="1930374"/>
            <a:ext cx="14450694" cy="4599305"/>
          </a:xfrm>
          <a:prstGeom prst="rect">
            <a:avLst/>
          </a:prstGeom>
        </p:spPr>
        <p:txBody>
          <a:bodyPr vert="horz" wrap="square" lIns="0" tIns="187960" rIns="0" bIns="0" rtlCol="0">
            <a:spAutoFit/>
          </a:bodyPr>
          <a:lstStyle/>
          <a:p>
            <a:pPr marL="12700" marR="5080" indent="635" algn="ctr">
              <a:lnSpc>
                <a:spcPts val="6930"/>
              </a:lnSpc>
              <a:spcBef>
                <a:spcPts val="1480"/>
              </a:spcBef>
            </a:pPr>
            <a:r>
              <a:rPr lang="en-GB" sz="6900" spc="-150" dirty="0">
                <a:solidFill>
                  <a:srgbClr val="191919"/>
                </a:solidFill>
                <a:latin typeface="TAKE THE LEAP Bold" pitchFamily="2" charset="77"/>
                <a:cs typeface="Arial"/>
              </a:rPr>
              <a:t>statement text ant </a:t>
            </a:r>
            <a:r>
              <a:rPr lang="en-GB" sz="6900" spc="-150" dirty="0" err="1">
                <a:solidFill>
                  <a:srgbClr val="191919"/>
                </a:solidFill>
                <a:latin typeface="TAKE THE LEAP Bold" pitchFamily="2" charset="77"/>
                <a:cs typeface="Arial"/>
              </a:rPr>
              <a:t>quas</a:t>
            </a:r>
            <a:r>
              <a:rPr lang="en-GB" sz="6900" spc="-150" dirty="0">
                <a:solidFill>
                  <a:srgbClr val="191919"/>
                </a:solidFill>
                <a:latin typeface="TAKE THE LEAP Bold" pitchFamily="2" charset="77"/>
                <a:cs typeface="Arial"/>
              </a:rPr>
              <a:t> </a:t>
            </a:r>
            <a:r>
              <a:rPr lang="en-GB" sz="6900" spc="-150" dirty="0" err="1">
                <a:solidFill>
                  <a:srgbClr val="191919"/>
                </a:solidFill>
                <a:latin typeface="TAKE THE LEAP Bold" pitchFamily="2" charset="77"/>
                <a:cs typeface="Arial"/>
              </a:rPr>
              <a:t>dolorum</a:t>
            </a:r>
            <a:r>
              <a:rPr lang="en-GB" sz="6900" spc="-150" dirty="0">
                <a:solidFill>
                  <a:srgbClr val="191919"/>
                </a:solidFill>
                <a:latin typeface="TAKE THE LEAP Bold" pitchFamily="2" charset="77"/>
                <a:cs typeface="Arial"/>
              </a:rPr>
              <a:t> </a:t>
            </a:r>
            <a:r>
              <a:rPr lang="en-GB" sz="6900" spc="-150" dirty="0" err="1">
                <a:solidFill>
                  <a:srgbClr val="191919"/>
                </a:solidFill>
                <a:latin typeface="TAKE THE LEAP Bold" pitchFamily="2" charset="77"/>
                <a:cs typeface="Arial"/>
              </a:rPr>
              <a:t>evenihi</a:t>
            </a:r>
            <a:r>
              <a:rPr lang="en-GB" sz="6900" spc="-150" dirty="0">
                <a:solidFill>
                  <a:srgbClr val="191919"/>
                </a:solidFill>
                <a:latin typeface="TAKE THE LEAP Bold" pitchFamily="2" charset="77"/>
                <a:cs typeface="Arial"/>
              </a:rPr>
              <a:t> </a:t>
            </a:r>
            <a:r>
              <a:rPr lang="en-GB" sz="6900" spc="-150" dirty="0" err="1">
                <a:solidFill>
                  <a:srgbClr val="191919"/>
                </a:solidFill>
                <a:latin typeface="TAKE THE LEAP Bold" pitchFamily="2" charset="77"/>
                <a:cs typeface="Arial"/>
              </a:rPr>
              <a:t>tatias</a:t>
            </a:r>
            <a:r>
              <a:rPr lang="en-GB" sz="6900" spc="-150" dirty="0">
                <a:solidFill>
                  <a:srgbClr val="191919"/>
                </a:solidFill>
                <a:latin typeface="TAKE THE LEAP Bold" pitchFamily="2" charset="77"/>
                <a:cs typeface="Arial"/>
              </a:rPr>
              <a:t> ex et alit </a:t>
            </a:r>
            <a:r>
              <a:rPr lang="en-GB" sz="6900" spc="-150" dirty="0" err="1">
                <a:solidFill>
                  <a:srgbClr val="191919"/>
                </a:solidFill>
                <a:latin typeface="TAKE THE LEAP Bold" pitchFamily="2" charset="77"/>
                <a:cs typeface="Arial"/>
              </a:rPr>
              <a:t>opta</a:t>
            </a:r>
            <a:r>
              <a:rPr lang="en-GB" sz="6900" spc="-150" dirty="0">
                <a:solidFill>
                  <a:srgbClr val="191919"/>
                </a:solidFill>
                <a:latin typeface="TAKE THE LEAP Bold" pitchFamily="2" charset="77"/>
                <a:cs typeface="Arial"/>
              </a:rPr>
              <a:t> dolent </a:t>
            </a:r>
            <a:r>
              <a:rPr lang="en-GB" sz="6900" spc="-150" dirty="0" err="1">
                <a:solidFill>
                  <a:srgbClr val="191919"/>
                </a:solidFill>
                <a:latin typeface="TAKE THE LEAP Bold" pitchFamily="2" charset="77"/>
                <a:cs typeface="Arial"/>
              </a:rPr>
              <a:t>hariatur</a:t>
            </a:r>
            <a:r>
              <a:rPr lang="en-GB" sz="6900" spc="-150" dirty="0">
                <a:solidFill>
                  <a:srgbClr val="191919"/>
                </a:solidFill>
                <a:latin typeface="TAKE THE LEAP Bold" pitchFamily="2" charset="77"/>
                <a:cs typeface="Arial"/>
              </a:rPr>
              <a:t>, que et, </a:t>
            </a:r>
            <a:r>
              <a:rPr lang="en-GB" sz="6900" spc="-150" dirty="0" err="1">
                <a:solidFill>
                  <a:srgbClr val="191919"/>
                </a:solidFill>
                <a:latin typeface="TAKE THE LEAP Bold" pitchFamily="2" charset="77"/>
                <a:cs typeface="Arial"/>
              </a:rPr>
              <a:t>odi</a:t>
            </a:r>
            <a:r>
              <a:rPr lang="en-GB" sz="6900" spc="-150" dirty="0">
                <a:solidFill>
                  <a:srgbClr val="191919"/>
                </a:solidFill>
                <a:latin typeface="TAKE THE LEAP Bold" pitchFamily="2" charset="77"/>
                <a:cs typeface="Arial"/>
              </a:rPr>
              <a:t> </a:t>
            </a:r>
            <a:r>
              <a:rPr lang="en-GB" sz="6900" spc="-150" dirty="0" err="1">
                <a:solidFill>
                  <a:srgbClr val="191919"/>
                </a:solidFill>
                <a:latin typeface="TAKE THE LEAP Bold" pitchFamily="2" charset="77"/>
                <a:cs typeface="Arial"/>
              </a:rPr>
              <a:t>ressima</a:t>
            </a:r>
            <a:r>
              <a:rPr lang="en-GB" sz="6900" spc="-150" dirty="0">
                <a:solidFill>
                  <a:srgbClr val="191919"/>
                </a:solidFill>
                <a:latin typeface="TAKE THE LEAP Bold" pitchFamily="2" charset="77"/>
                <a:cs typeface="Arial"/>
              </a:rPr>
              <a:t> </a:t>
            </a:r>
            <a:r>
              <a:rPr lang="en-GB" sz="6900" spc="-150" dirty="0" err="1">
                <a:solidFill>
                  <a:srgbClr val="191919"/>
                </a:solidFill>
                <a:latin typeface="TAKE THE LEAP Bold" pitchFamily="2" charset="77"/>
                <a:cs typeface="Arial"/>
              </a:rPr>
              <a:t>ionsed</a:t>
            </a:r>
            <a:r>
              <a:rPr lang="en-GB" sz="6900" spc="-150" dirty="0">
                <a:solidFill>
                  <a:srgbClr val="191919"/>
                </a:solidFill>
                <a:latin typeface="TAKE THE LEAP Bold" pitchFamily="2" charset="77"/>
                <a:cs typeface="Arial"/>
              </a:rPr>
              <a:t> et </a:t>
            </a:r>
            <a:r>
              <a:rPr lang="en-GB" sz="6900" spc="-150" dirty="0" err="1">
                <a:solidFill>
                  <a:srgbClr val="191919"/>
                </a:solidFill>
                <a:latin typeface="TAKE THE LEAP Bold" pitchFamily="2" charset="77"/>
                <a:cs typeface="Arial"/>
              </a:rPr>
              <a:t>officto</a:t>
            </a:r>
            <a:r>
              <a:rPr lang="en-GB" sz="6900" spc="-150" dirty="0">
                <a:solidFill>
                  <a:srgbClr val="191919"/>
                </a:solidFill>
                <a:latin typeface="TAKE THE LEAP Bold" pitchFamily="2" charset="77"/>
                <a:cs typeface="Arial"/>
              </a:rPr>
              <a:t> </a:t>
            </a:r>
            <a:r>
              <a:rPr lang="en-GB" sz="6900" spc="-150" dirty="0" err="1">
                <a:solidFill>
                  <a:srgbClr val="191919"/>
                </a:solidFill>
                <a:latin typeface="TAKE THE LEAP Bold" pitchFamily="2" charset="77"/>
                <a:cs typeface="Arial"/>
              </a:rPr>
              <a:t>ritatiundust</a:t>
            </a:r>
            <a:r>
              <a:rPr lang="en-GB" sz="6900" spc="-150" dirty="0">
                <a:solidFill>
                  <a:srgbClr val="191919"/>
                </a:solidFill>
                <a:latin typeface="TAKE THE LEAP Bold" pitchFamily="2" charset="77"/>
                <a:cs typeface="Arial"/>
              </a:rPr>
              <a:t> </a:t>
            </a:r>
            <a:r>
              <a:rPr lang="en-GB" sz="6900" spc="-150" dirty="0" err="1">
                <a:solidFill>
                  <a:srgbClr val="191919"/>
                </a:solidFill>
                <a:latin typeface="TAKE THE LEAP Bold" pitchFamily="2" charset="77"/>
                <a:cs typeface="Arial"/>
              </a:rPr>
              <a:t>maximodi</a:t>
            </a:r>
            <a:r>
              <a:rPr lang="en-GB" sz="6900" spc="-150" dirty="0">
                <a:solidFill>
                  <a:srgbClr val="191919"/>
                </a:solidFill>
                <a:latin typeface="TAKE THE LEAP Bold" pitchFamily="2" charset="77"/>
                <a:cs typeface="Arial"/>
              </a:rPr>
              <a:t> </a:t>
            </a:r>
            <a:r>
              <a:rPr lang="en-GB" sz="6900" spc="-150" dirty="0" err="1">
                <a:solidFill>
                  <a:srgbClr val="191919"/>
                </a:solidFill>
                <a:latin typeface="TAKE THE LEAP Bold" pitchFamily="2" charset="77"/>
                <a:cs typeface="Arial"/>
              </a:rPr>
              <a:t>omnimet</a:t>
            </a:r>
            <a:r>
              <a:rPr lang="en-GB" sz="6900" spc="-150" dirty="0">
                <a:solidFill>
                  <a:srgbClr val="191919"/>
                </a:solidFill>
                <a:latin typeface="TAKE THE LEAP Bold" pitchFamily="2" charset="77"/>
                <a:cs typeface="Arial"/>
              </a:rPr>
              <a:t> </a:t>
            </a:r>
            <a:r>
              <a:rPr lang="en-GB" sz="6900" spc="-150" dirty="0" err="1">
                <a:solidFill>
                  <a:srgbClr val="191919"/>
                </a:solidFill>
                <a:latin typeface="TAKE THE LEAP Bold" pitchFamily="2" charset="77"/>
                <a:cs typeface="Arial"/>
              </a:rPr>
              <a:t>dolese</a:t>
            </a:r>
            <a:r>
              <a:rPr lang="en-GB" sz="6900" spc="-150" dirty="0">
                <a:solidFill>
                  <a:srgbClr val="191919"/>
                </a:solidFill>
                <a:latin typeface="TAKE THE LEAP Bold" pitchFamily="2" charset="77"/>
                <a:cs typeface="Arial"/>
              </a:rPr>
              <a:t>.</a:t>
            </a:r>
            <a:endParaRPr lang="en-GB" sz="6900" spc="-150" dirty="0">
              <a:latin typeface="TAKE THE LEAP Bold" pitchFamily="2" charset="77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9128" y="9867114"/>
            <a:ext cx="2746311" cy="113531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578822" y="9768966"/>
            <a:ext cx="897106" cy="91134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3082994-32E0-96AE-2388-899F58A76F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243" y="6081002"/>
            <a:ext cx="2768600" cy="27686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FAFF9F5-5C04-E797-291B-A18BD5E524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843" y="6081002"/>
            <a:ext cx="3607838" cy="459930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96E8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826593" y="1930374"/>
            <a:ext cx="14450694" cy="4599305"/>
          </a:xfrm>
          <a:prstGeom prst="rect">
            <a:avLst/>
          </a:prstGeom>
        </p:spPr>
        <p:txBody>
          <a:bodyPr vert="horz" wrap="square" lIns="0" tIns="187960" rIns="0" bIns="0" rtlCol="0">
            <a:spAutoFit/>
          </a:bodyPr>
          <a:lstStyle/>
          <a:p>
            <a:pPr marL="12700" marR="5080" indent="635" algn="ctr">
              <a:lnSpc>
                <a:spcPts val="6930"/>
              </a:lnSpc>
              <a:spcBef>
                <a:spcPts val="1480"/>
              </a:spcBef>
            </a:pPr>
            <a:r>
              <a:rPr lang="en-GB" sz="6900" spc="-150" dirty="0">
                <a:solidFill>
                  <a:srgbClr val="191919"/>
                </a:solidFill>
                <a:latin typeface="TAKE THE LEAP Bold" pitchFamily="2" charset="77"/>
                <a:cs typeface="Arial"/>
              </a:rPr>
              <a:t>statement text ant </a:t>
            </a:r>
            <a:r>
              <a:rPr lang="en-GB" sz="6900" spc="-150" dirty="0" err="1">
                <a:solidFill>
                  <a:srgbClr val="191919"/>
                </a:solidFill>
                <a:latin typeface="TAKE THE LEAP Bold" pitchFamily="2" charset="77"/>
                <a:cs typeface="Arial"/>
              </a:rPr>
              <a:t>quas</a:t>
            </a:r>
            <a:r>
              <a:rPr lang="en-GB" sz="6900" spc="-150" dirty="0">
                <a:solidFill>
                  <a:srgbClr val="191919"/>
                </a:solidFill>
                <a:latin typeface="TAKE THE LEAP Bold" pitchFamily="2" charset="77"/>
                <a:cs typeface="Arial"/>
              </a:rPr>
              <a:t> </a:t>
            </a:r>
            <a:r>
              <a:rPr lang="en-GB" sz="6900" spc="-150" dirty="0" err="1">
                <a:solidFill>
                  <a:srgbClr val="191919"/>
                </a:solidFill>
                <a:latin typeface="TAKE THE LEAP Bold" pitchFamily="2" charset="77"/>
                <a:cs typeface="Arial"/>
              </a:rPr>
              <a:t>dolorum</a:t>
            </a:r>
            <a:r>
              <a:rPr lang="en-GB" sz="6900" spc="-150" dirty="0">
                <a:solidFill>
                  <a:srgbClr val="191919"/>
                </a:solidFill>
                <a:latin typeface="TAKE THE LEAP Bold" pitchFamily="2" charset="77"/>
                <a:cs typeface="Arial"/>
              </a:rPr>
              <a:t> </a:t>
            </a:r>
            <a:r>
              <a:rPr lang="en-GB" sz="6900" spc="-150" dirty="0" err="1">
                <a:solidFill>
                  <a:srgbClr val="191919"/>
                </a:solidFill>
                <a:latin typeface="TAKE THE LEAP Bold" pitchFamily="2" charset="77"/>
                <a:cs typeface="Arial"/>
              </a:rPr>
              <a:t>evenihi</a:t>
            </a:r>
            <a:r>
              <a:rPr lang="en-GB" sz="6900" spc="-150" dirty="0">
                <a:solidFill>
                  <a:srgbClr val="191919"/>
                </a:solidFill>
                <a:latin typeface="TAKE THE LEAP Bold" pitchFamily="2" charset="77"/>
                <a:cs typeface="Arial"/>
              </a:rPr>
              <a:t> </a:t>
            </a:r>
            <a:r>
              <a:rPr lang="en-GB" sz="6900" spc="-150" dirty="0" err="1">
                <a:solidFill>
                  <a:srgbClr val="191919"/>
                </a:solidFill>
                <a:latin typeface="TAKE THE LEAP Bold" pitchFamily="2" charset="77"/>
                <a:cs typeface="Arial"/>
              </a:rPr>
              <a:t>tatias</a:t>
            </a:r>
            <a:r>
              <a:rPr lang="en-GB" sz="6900" spc="-150" dirty="0">
                <a:solidFill>
                  <a:srgbClr val="191919"/>
                </a:solidFill>
                <a:latin typeface="TAKE THE LEAP Bold" pitchFamily="2" charset="77"/>
                <a:cs typeface="Arial"/>
              </a:rPr>
              <a:t> ex et alit </a:t>
            </a:r>
            <a:r>
              <a:rPr lang="en-GB" sz="6900" spc="-150" dirty="0" err="1">
                <a:solidFill>
                  <a:srgbClr val="191919"/>
                </a:solidFill>
                <a:latin typeface="TAKE THE LEAP Bold" pitchFamily="2" charset="77"/>
                <a:cs typeface="Arial"/>
              </a:rPr>
              <a:t>opta</a:t>
            </a:r>
            <a:r>
              <a:rPr lang="en-GB" sz="6900" spc="-150" dirty="0">
                <a:solidFill>
                  <a:srgbClr val="191919"/>
                </a:solidFill>
                <a:latin typeface="TAKE THE LEAP Bold" pitchFamily="2" charset="77"/>
                <a:cs typeface="Arial"/>
              </a:rPr>
              <a:t> dolent </a:t>
            </a:r>
            <a:r>
              <a:rPr lang="en-GB" sz="6900" spc="-150" dirty="0" err="1">
                <a:solidFill>
                  <a:srgbClr val="191919"/>
                </a:solidFill>
                <a:latin typeface="TAKE THE LEAP Bold" pitchFamily="2" charset="77"/>
                <a:cs typeface="Arial"/>
              </a:rPr>
              <a:t>hariatur</a:t>
            </a:r>
            <a:r>
              <a:rPr lang="en-GB" sz="6900" spc="-150" dirty="0">
                <a:solidFill>
                  <a:srgbClr val="191919"/>
                </a:solidFill>
                <a:latin typeface="TAKE THE LEAP Bold" pitchFamily="2" charset="77"/>
                <a:cs typeface="Arial"/>
              </a:rPr>
              <a:t>, que et, </a:t>
            </a:r>
            <a:r>
              <a:rPr lang="en-GB" sz="6900" spc="-150" dirty="0" err="1">
                <a:solidFill>
                  <a:srgbClr val="191919"/>
                </a:solidFill>
                <a:latin typeface="TAKE THE LEAP Bold" pitchFamily="2" charset="77"/>
                <a:cs typeface="Arial"/>
              </a:rPr>
              <a:t>odi</a:t>
            </a:r>
            <a:r>
              <a:rPr lang="en-GB" sz="6900" spc="-150" dirty="0">
                <a:solidFill>
                  <a:srgbClr val="191919"/>
                </a:solidFill>
                <a:latin typeface="TAKE THE LEAP Bold" pitchFamily="2" charset="77"/>
                <a:cs typeface="Arial"/>
              </a:rPr>
              <a:t> </a:t>
            </a:r>
            <a:r>
              <a:rPr lang="en-GB" sz="6900" spc="-150" dirty="0" err="1">
                <a:solidFill>
                  <a:srgbClr val="191919"/>
                </a:solidFill>
                <a:latin typeface="TAKE THE LEAP Bold" pitchFamily="2" charset="77"/>
                <a:cs typeface="Arial"/>
              </a:rPr>
              <a:t>ressima</a:t>
            </a:r>
            <a:r>
              <a:rPr lang="en-GB" sz="6900" spc="-150" dirty="0">
                <a:solidFill>
                  <a:srgbClr val="191919"/>
                </a:solidFill>
                <a:latin typeface="TAKE THE LEAP Bold" pitchFamily="2" charset="77"/>
                <a:cs typeface="Arial"/>
              </a:rPr>
              <a:t> </a:t>
            </a:r>
            <a:r>
              <a:rPr lang="en-GB" sz="6900" spc="-150" dirty="0" err="1">
                <a:solidFill>
                  <a:srgbClr val="191919"/>
                </a:solidFill>
                <a:latin typeface="TAKE THE LEAP Bold" pitchFamily="2" charset="77"/>
                <a:cs typeface="Arial"/>
              </a:rPr>
              <a:t>ionsed</a:t>
            </a:r>
            <a:r>
              <a:rPr lang="en-GB" sz="6900" spc="-150" dirty="0">
                <a:solidFill>
                  <a:srgbClr val="191919"/>
                </a:solidFill>
                <a:latin typeface="TAKE THE LEAP Bold" pitchFamily="2" charset="77"/>
                <a:cs typeface="Arial"/>
              </a:rPr>
              <a:t> et </a:t>
            </a:r>
            <a:r>
              <a:rPr lang="en-GB" sz="6900" spc="-150" dirty="0" err="1">
                <a:solidFill>
                  <a:srgbClr val="191919"/>
                </a:solidFill>
                <a:latin typeface="TAKE THE LEAP Bold" pitchFamily="2" charset="77"/>
                <a:cs typeface="Arial"/>
              </a:rPr>
              <a:t>officto</a:t>
            </a:r>
            <a:r>
              <a:rPr lang="en-GB" sz="6900" spc="-150" dirty="0">
                <a:solidFill>
                  <a:srgbClr val="191919"/>
                </a:solidFill>
                <a:latin typeface="TAKE THE LEAP Bold" pitchFamily="2" charset="77"/>
                <a:cs typeface="Arial"/>
              </a:rPr>
              <a:t> </a:t>
            </a:r>
            <a:r>
              <a:rPr lang="en-GB" sz="6900" spc="-150" dirty="0" err="1">
                <a:solidFill>
                  <a:srgbClr val="191919"/>
                </a:solidFill>
                <a:latin typeface="TAKE THE LEAP Bold" pitchFamily="2" charset="77"/>
                <a:cs typeface="Arial"/>
              </a:rPr>
              <a:t>ritatiundust</a:t>
            </a:r>
            <a:r>
              <a:rPr lang="en-GB" sz="6900" spc="-150" dirty="0">
                <a:solidFill>
                  <a:srgbClr val="191919"/>
                </a:solidFill>
                <a:latin typeface="TAKE THE LEAP Bold" pitchFamily="2" charset="77"/>
                <a:cs typeface="Arial"/>
              </a:rPr>
              <a:t> </a:t>
            </a:r>
            <a:r>
              <a:rPr lang="en-GB" sz="6900" spc="-150" dirty="0" err="1">
                <a:solidFill>
                  <a:srgbClr val="191919"/>
                </a:solidFill>
                <a:latin typeface="TAKE THE LEAP Bold" pitchFamily="2" charset="77"/>
                <a:cs typeface="Arial"/>
              </a:rPr>
              <a:t>maximodi</a:t>
            </a:r>
            <a:r>
              <a:rPr lang="en-GB" sz="6900" spc="-150" dirty="0">
                <a:solidFill>
                  <a:srgbClr val="191919"/>
                </a:solidFill>
                <a:latin typeface="TAKE THE LEAP Bold" pitchFamily="2" charset="77"/>
                <a:cs typeface="Arial"/>
              </a:rPr>
              <a:t> </a:t>
            </a:r>
            <a:r>
              <a:rPr lang="en-GB" sz="6900" spc="-150" dirty="0" err="1">
                <a:solidFill>
                  <a:srgbClr val="191919"/>
                </a:solidFill>
                <a:latin typeface="TAKE THE LEAP Bold" pitchFamily="2" charset="77"/>
                <a:cs typeface="Arial"/>
              </a:rPr>
              <a:t>omnimet</a:t>
            </a:r>
            <a:r>
              <a:rPr lang="en-GB" sz="6900" spc="-150" dirty="0">
                <a:solidFill>
                  <a:srgbClr val="191919"/>
                </a:solidFill>
                <a:latin typeface="TAKE THE LEAP Bold" pitchFamily="2" charset="77"/>
                <a:cs typeface="Arial"/>
              </a:rPr>
              <a:t> </a:t>
            </a:r>
            <a:r>
              <a:rPr lang="en-GB" sz="6900" spc="-150" dirty="0" err="1">
                <a:solidFill>
                  <a:srgbClr val="191919"/>
                </a:solidFill>
                <a:latin typeface="TAKE THE LEAP Bold" pitchFamily="2" charset="77"/>
                <a:cs typeface="Arial"/>
              </a:rPr>
              <a:t>dolese</a:t>
            </a:r>
            <a:r>
              <a:rPr lang="en-GB" sz="6900" spc="-150" dirty="0">
                <a:solidFill>
                  <a:srgbClr val="191919"/>
                </a:solidFill>
                <a:latin typeface="TAKE THE LEAP Bold" pitchFamily="2" charset="77"/>
                <a:cs typeface="Arial"/>
              </a:rPr>
              <a:t>.</a:t>
            </a:r>
            <a:endParaRPr lang="en-GB" sz="6900" spc="-150" dirty="0">
              <a:latin typeface="TAKE THE LEAP Bold" pitchFamily="2" charset="77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9128" y="9867114"/>
            <a:ext cx="2746311" cy="113531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578822" y="9768966"/>
            <a:ext cx="897106" cy="91134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5E301E5-F9A8-7F46-5E6D-EC5CE09BD6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8394" y="6395338"/>
            <a:ext cx="3785356" cy="459930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1982AA9-0B01-5360-E899-22519785FF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81101">
            <a:off x="9030134" y="7041137"/>
            <a:ext cx="3977020" cy="198851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615553" y="351686"/>
            <a:ext cx="14313297" cy="4440318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5080" indent="635" algn="l">
              <a:lnSpc>
                <a:spcPts val="6930"/>
              </a:lnSpc>
              <a:spcBef>
                <a:spcPts val="1480"/>
              </a:spcBef>
            </a:pPr>
            <a:r>
              <a:rPr lang="en-GB" sz="6900" b="0" spc="-150" dirty="0">
                <a:latin typeface="TAKE THE LEAP Bold" pitchFamily="2" charset="77"/>
              </a:rPr>
              <a:t>statement text ant </a:t>
            </a:r>
            <a:r>
              <a:rPr lang="en-GB" sz="6900" b="0" spc="-150" dirty="0" err="1">
                <a:latin typeface="TAKE THE LEAP Bold" pitchFamily="2" charset="77"/>
              </a:rPr>
              <a:t>quas</a:t>
            </a:r>
            <a:r>
              <a:rPr lang="en-GB" sz="6900" b="0" spc="-150" dirty="0">
                <a:latin typeface="TAKE THE LEAP Bold" pitchFamily="2" charset="77"/>
              </a:rPr>
              <a:t> </a:t>
            </a:r>
            <a:r>
              <a:rPr lang="en-GB" sz="6900" b="0" spc="-150" dirty="0" err="1">
                <a:latin typeface="TAKE THE LEAP Bold" pitchFamily="2" charset="77"/>
              </a:rPr>
              <a:t>dolorum</a:t>
            </a:r>
            <a:r>
              <a:rPr lang="en-GB" sz="6900" b="0" spc="-150" dirty="0">
                <a:latin typeface="TAKE THE LEAP Bold" pitchFamily="2" charset="77"/>
              </a:rPr>
              <a:t> </a:t>
            </a:r>
            <a:r>
              <a:rPr lang="en-GB" sz="6900" b="0" spc="-150" dirty="0" err="1">
                <a:latin typeface="TAKE THE LEAP Bold" pitchFamily="2" charset="77"/>
              </a:rPr>
              <a:t>evenihi</a:t>
            </a:r>
            <a:r>
              <a:rPr lang="en-GB" sz="6900" b="0" spc="-150" dirty="0">
                <a:latin typeface="TAKE THE LEAP Bold" pitchFamily="2" charset="77"/>
              </a:rPr>
              <a:t> </a:t>
            </a:r>
            <a:r>
              <a:rPr lang="en-GB" sz="6900" b="0" spc="-150" dirty="0" err="1">
                <a:latin typeface="TAKE THE LEAP Bold" pitchFamily="2" charset="77"/>
              </a:rPr>
              <a:t>tatias</a:t>
            </a:r>
            <a:r>
              <a:rPr lang="en-GB" sz="6900" b="0" spc="-150" dirty="0">
                <a:latin typeface="TAKE THE LEAP Bold" pitchFamily="2" charset="77"/>
              </a:rPr>
              <a:t> ex et alit </a:t>
            </a:r>
            <a:r>
              <a:rPr lang="en-GB" sz="6900" b="0" spc="-150" dirty="0" err="1">
                <a:latin typeface="TAKE THE LEAP Bold" pitchFamily="2" charset="77"/>
              </a:rPr>
              <a:t>opta</a:t>
            </a:r>
            <a:r>
              <a:rPr lang="en-GB" sz="6900" b="0" spc="-150" dirty="0">
                <a:latin typeface="TAKE THE LEAP Bold" pitchFamily="2" charset="77"/>
              </a:rPr>
              <a:t> dolent </a:t>
            </a:r>
            <a:r>
              <a:rPr lang="en-GB" sz="6900" b="0" spc="-150" dirty="0" err="1">
                <a:latin typeface="TAKE THE LEAP Bold" pitchFamily="2" charset="77"/>
              </a:rPr>
              <a:t>hariatur</a:t>
            </a:r>
            <a:r>
              <a:rPr lang="en-GB" sz="6900" b="0" spc="-150" dirty="0">
                <a:latin typeface="TAKE THE LEAP Bold" pitchFamily="2" charset="77"/>
              </a:rPr>
              <a:t>, que et, </a:t>
            </a:r>
            <a:r>
              <a:rPr lang="en-GB" sz="6900" b="0" spc="-150" dirty="0" err="1">
                <a:latin typeface="TAKE THE LEAP Bold" pitchFamily="2" charset="77"/>
              </a:rPr>
              <a:t>odi</a:t>
            </a:r>
            <a:r>
              <a:rPr lang="en-GB" sz="6900" b="0" spc="-150" dirty="0">
                <a:latin typeface="TAKE THE LEAP Bold" pitchFamily="2" charset="77"/>
              </a:rPr>
              <a:t> </a:t>
            </a:r>
            <a:r>
              <a:rPr lang="en-GB" sz="6900" b="0" spc="-150" dirty="0" err="1">
                <a:latin typeface="TAKE THE LEAP Bold" pitchFamily="2" charset="77"/>
              </a:rPr>
              <a:t>ressima</a:t>
            </a:r>
            <a:r>
              <a:rPr lang="en-GB" sz="6900" b="0" spc="-150" dirty="0">
                <a:latin typeface="TAKE THE LEAP Bold" pitchFamily="2" charset="77"/>
              </a:rPr>
              <a:t> </a:t>
            </a:r>
            <a:r>
              <a:rPr lang="en-GB" sz="6900" b="0" spc="-150" dirty="0" err="1">
                <a:latin typeface="TAKE THE LEAP Bold" pitchFamily="2" charset="77"/>
              </a:rPr>
              <a:t>ionsed</a:t>
            </a:r>
            <a:r>
              <a:rPr lang="en-GB" sz="6900" b="0" spc="-150" dirty="0">
                <a:latin typeface="TAKE THE LEAP Bold" pitchFamily="2" charset="77"/>
              </a:rPr>
              <a:t> et </a:t>
            </a:r>
            <a:r>
              <a:rPr lang="en-GB" sz="6900" b="0" spc="-150" dirty="0" err="1">
                <a:latin typeface="TAKE THE LEAP Bold" pitchFamily="2" charset="77"/>
              </a:rPr>
              <a:t>officto</a:t>
            </a:r>
            <a:r>
              <a:rPr lang="en-GB" sz="6900" b="0" spc="-150" dirty="0">
                <a:latin typeface="TAKE THE LEAP Bold" pitchFamily="2" charset="77"/>
              </a:rPr>
              <a:t> </a:t>
            </a:r>
            <a:r>
              <a:rPr lang="en-GB" sz="6900" b="0" spc="-150" dirty="0" err="1">
                <a:latin typeface="TAKE THE LEAP Bold" pitchFamily="2" charset="77"/>
              </a:rPr>
              <a:t>ritatiundust</a:t>
            </a:r>
            <a:r>
              <a:rPr lang="en-GB" sz="6900" b="0" spc="-150" dirty="0">
                <a:latin typeface="TAKE THE LEAP Bold" pitchFamily="2" charset="77"/>
              </a:rPr>
              <a:t> </a:t>
            </a:r>
            <a:r>
              <a:rPr lang="en-GB" sz="6900" b="0" spc="-150" dirty="0" err="1">
                <a:latin typeface="TAKE THE LEAP Bold" pitchFamily="2" charset="77"/>
              </a:rPr>
              <a:t>maximodi</a:t>
            </a:r>
            <a:r>
              <a:rPr lang="en-GB" sz="6900" b="0" spc="-150" dirty="0">
                <a:latin typeface="TAKE THE LEAP Bold" pitchFamily="2" charset="77"/>
              </a:rPr>
              <a:t> </a:t>
            </a:r>
            <a:r>
              <a:rPr lang="en-GB" sz="6900" b="0" spc="-150" dirty="0" err="1">
                <a:latin typeface="TAKE THE LEAP Bold" pitchFamily="2" charset="77"/>
              </a:rPr>
              <a:t>omnimet</a:t>
            </a:r>
            <a:r>
              <a:rPr lang="en-GB" sz="6900" b="0" spc="-150" dirty="0">
                <a:latin typeface="TAKE THE LEAP Bold" pitchFamily="2" charset="77"/>
              </a:rPr>
              <a:t> </a:t>
            </a:r>
            <a:r>
              <a:rPr lang="en-GB" sz="6900" b="0" spc="-150" dirty="0" err="1">
                <a:latin typeface="TAKE THE LEAP Bold" pitchFamily="2" charset="77"/>
              </a:rPr>
              <a:t>dolese</a:t>
            </a:r>
            <a:r>
              <a:rPr lang="en-GB" sz="6900" b="0" spc="-150" dirty="0">
                <a:latin typeface="TAKE THE LEAP Bold" pitchFamily="2" charset="77"/>
              </a:rPr>
              <a:t>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15553" y="5544573"/>
            <a:ext cx="11993245" cy="17849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400"/>
              </a:lnSpc>
              <a:spcBef>
                <a:spcPts val="95"/>
              </a:spcBef>
            </a:pPr>
            <a:r>
              <a:rPr sz="2300" dirty="0">
                <a:solidFill>
                  <a:srgbClr val="191919"/>
                </a:solidFill>
                <a:latin typeface="Silka-Medium"/>
                <a:cs typeface="Silka-Medium"/>
              </a:rPr>
              <a:t>Essitaspit</a:t>
            </a:r>
            <a:r>
              <a:rPr sz="2300" spc="-30" dirty="0">
                <a:solidFill>
                  <a:srgbClr val="191919"/>
                </a:solidFill>
                <a:latin typeface="Silka-Medium"/>
                <a:cs typeface="Silka-Medium"/>
              </a:rPr>
              <a:t> </a:t>
            </a:r>
            <a:r>
              <a:rPr sz="2300" dirty="0">
                <a:solidFill>
                  <a:srgbClr val="191919"/>
                </a:solidFill>
                <a:latin typeface="Silka-Medium"/>
                <a:cs typeface="Silka-Medium"/>
              </a:rPr>
              <a:t>fuga.</a:t>
            </a:r>
            <a:r>
              <a:rPr sz="2300" spc="-20" dirty="0">
                <a:solidFill>
                  <a:srgbClr val="191919"/>
                </a:solidFill>
                <a:latin typeface="Silka-Medium"/>
                <a:cs typeface="Silka-Medium"/>
              </a:rPr>
              <a:t> </a:t>
            </a:r>
            <a:r>
              <a:rPr sz="2300" dirty="0">
                <a:solidFill>
                  <a:srgbClr val="191919"/>
                </a:solidFill>
                <a:latin typeface="Silka-Medium"/>
                <a:cs typeface="Silka-Medium"/>
              </a:rPr>
              <a:t>Ovite</a:t>
            </a:r>
            <a:r>
              <a:rPr sz="2300" spc="-20" dirty="0">
                <a:solidFill>
                  <a:srgbClr val="191919"/>
                </a:solidFill>
                <a:latin typeface="Silka-Medium"/>
                <a:cs typeface="Silka-Medium"/>
              </a:rPr>
              <a:t> </a:t>
            </a:r>
            <a:r>
              <a:rPr sz="2300" dirty="0">
                <a:solidFill>
                  <a:srgbClr val="191919"/>
                </a:solidFill>
                <a:latin typeface="Silka-Medium"/>
                <a:cs typeface="Silka-Medium"/>
              </a:rPr>
              <a:t>et</a:t>
            </a:r>
            <a:r>
              <a:rPr sz="2300" spc="-20" dirty="0">
                <a:solidFill>
                  <a:srgbClr val="191919"/>
                </a:solidFill>
                <a:latin typeface="Silka-Medium"/>
                <a:cs typeface="Silka-Medium"/>
              </a:rPr>
              <a:t> </a:t>
            </a:r>
            <a:r>
              <a:rPr sz="2300" dirty="0">
                <a:solidFill>
                  <a:srgbClr val="191919"/>
                </a:solidFill>
                <a:latin typeface="Silka-Medium"/>
                <a:cs typeface="Silka-Medium"/>
              </a:rPr>
              <a:t>faccum</a:t>
            </a:r>
            <a:r>
              <a:rPr sz="2300" spc="-20" dirty="0">
                <a:solidFill>
                  <a:srgbClr val="191919"/>
                </a:solidFill>
                <a:latin typeface="Silka-Medium"/>
                <a:cs typeface="Silka-Medium"/>
              </a:rPr>
              <a:t> </a:t>
            </a:r>
            <a:r>
              <a:rPr sz="2300" dirty="0">
                <a:solidFill>
                  <a:srgbClr val="191919"/>
                </a:solidFill>
                <a:latin typeface="Silka-Medium"/>
                <a:cs typeface="Silka-Medium"/>
              </a:rPr>
              <a:t>nonse</a:t>
            </a:r>
            <a:r>
              <a:rPr sz="2300" spc="-20" dirty="0">
                <a:solidFill>
                  <a:srgbClr val="191919"/>
                </a:solidFill>
                <a:latin typeface="Silka-Medium"/>
                <a:cs typeface="Silka-Medium"/>
              </a:rPr>
              <a:t> </a:t>
            </a:r>
            <a:r>
              <a:rPr sz="2300" dirty="0">
                <a:solidFill>
                  <a:srgbClr val="191919"/>
                </a:solidFill>
                <a:latin typeface="Silka-Medium"/>
                <a:cs typeface="Silka-Medium"/>
              </a:rPr>
              <a:t>sa</a:t>
            </a:r>
            <a:r>
              <a:rPr sz="2300" spc="-20" dirty="0">
                <a:solidFill>
                  <a:srgbClr val="191919"/>
                </a:solidFill>
                <a:latin typeface="Silka-Medium"/>
                <a:cs typeface="Silka-Medium"/>
              </a:rPr>
              <a:t> </a:t>
            </a:r>
            <a:r>
              <a:rPr sz="2300" spc="-10" dirty="0">
                <a:solidFill>
                  <a:srgbClr val="191919"/>
                </a:solidFill>
                <a:latin typeface="Silka-Medium"/>
                <a:cs typeface="Silka-Medium"/>
              </a:rPr>
              <a:t>volorro</a:t>
            </a:r>
            <a:r>
              <a:rPr sz="2300" spc="-20" dirty="0">
                <a:solidFill>
                  <a:srgbClr val="191919"/>
                </a:solidFill>
                <a:latin typeface="Silka-Medium"/>
                <a:cs typeface="Silka-Medium"/>
              </a:rPr>
              <a:t> </a:t>
            </a:r>
            <a:r>
              <a:rPr sz="2300" dirty="0">
                <a:solidFill>
                  <a:srgbClr val="191919"/>
                </a:solidFill>
                <a:latin typeface="Silka-Medium"/>
                <a:cs typeface="Silka-Medium"/>
              </a:rPr>
              <a:t>vidustint,</a:t>
            </a:r>
            <a:r>
              <a:rPr sz="2300" spc="-20" dirty="0">
                <a:solidFill>
                  <a:srgbClr val="191919"/>
                </a:solidFill>
                <a:latin typeface="Silka-Medium"/>
                <a:cs typeface="Silka-Medium"/>
              </a:rPr>
              <a:t> </a:t>
            </a:r>
            <a:r>
              <a:rPr sz="2300" dirty="0">
                <a:solidFill>
                  <a:srgbClr val="191919"/>
                </a:solidFill>
                <a:latin typeface="Silka-Medium"/>
                <a:cs typeface="Silka-Medium"/>
              </a:rPr>
              <a:t>ut</a:t>
            </a:r>
            <a:r>
              <a:rPr sz="2300" spc="-20" dirty="0">
                <a:solidFill>
                  <a:srgbClr val="191919"/>
                </a:solidFill>
                <a:latin typeface="Silka-Medium"/>
                <a:cs typeface="Silka-Medium"/>
              </a:rPr>
              <a:t> </a:t>
            </a:r>
            <a:r>
              <a:rPr sz="2300" dirty="0">
                <a:solidFill>
                  <a:srgbClr val="191919"/>
                </a:solidFill>
                <a:latin typeface="Silka-Medium"/>
                <a:cs typeface="Silka-Medium"/>
              </a:rPr>
              <a:t>ut</a:t>
            </a:r>
            <a:r>
              <a:rPr sz="2300" spc="-20" dirty="0">
                <a:solidFill>
                  <a:srgbClr val="191919"/>
                </a:solidFill>
                <a:latin typeface="Silka-Medium"/>
                <a:cs typeface="Silka-Medium"/>
              </a:rPr>
              <a:t> </a:t>
            </a:r>
            <a:r>
              <a:rPr sz="2300" dirty="0">
                <a:solidFill>
                  <a:srgbClr val="191919"/>
                </a:solidFill>
                <a:latin typeface="Silka-Medium"/>
                <a:cs typeface="Silka-Medium"/>
              </a:rPr>
              <a:t>officim</a:t>
            </a:r>
            <a:r>
              <a:rPr sz="2300" spc="-15" dirty="0">
                <a:solidFill>
                  <a:srgbClr val="191919"/>
                </a:solidFill>
                <a:latin typeface="Silka-Medium"/>
                <a:cs typeface="Silka-Medium"/>
              </a:rPr>
              <a:t> </a:t>
            </a:r>
            <a:r>
              <a:rPr sz="2300" spc="-10" dirty="0">
                <a:solidFill>
                  <a:srgbClr val="191919"/>
                </a:solidFill>
                <a:latin typeface="Silka-Medium"/>
                <a:cs typeface="Silka-Medium"/>
              </a:rPr>
              <a:t>quoditem </a:t>
            </a:r>
            <a:r>
              <a:rPr sz="2300" dirty="0">
                <a:solidFill>
                  <a:srgbClr val="191919"/>
                </a:solidFill>
                <a:latin typeface="Silka-Medium"/>
                <a:cs typeface="Silka-Medium"/>
              </a:rPr>
              <a:t>ut</a:t>
            </a:r>
            <a:r>
              <a:rPr sz="2300" spc="-15" dirty="0">
                <a:solidFill>
                  <a:srgbClr val="191919"/>
                </a:solidFill>
                <a:latin typeface="Silka-Medium"/>
                <a:cs typeface="Silka-Medium"/>
              </a:rPr>
              <a:t> </a:t>
            </a:r>
            <a:r>
              <a:rPr sz="2300" dirty="0">
                <a:solidFill>
                  <a:srgbClr val="191919"/>
                </a:solidFill>
                <a:latin typeface="Silka-Medium"/>
                <a:cs typeface="Silka-Medium"/>
              </a:rPr>
              <a:t>que</a:t>
            </a:r>
            <a:r>
              <a:rPr sz="2300" spc="-15" dirty="0">
                <a:solidFill>
                  <a:srgbClr val="191919"/>
                </a:solidFill>
                <a:latin typeface="Silka-Medium"/>
                <a:cs typeface="Silka-Medium"/>
              </a:rPr>
              <a:t> </a:t>
            </a:r>
            <a:r>
              <a:rPr sz="2300" dirty="0">
                <a:solidFill>
                  <a:srgbClr val="191919"/>
                </a:solidFill>
                <a:latin typeface="Silka-Medium"/>
                <a:cs typeface="Silka-Medium"/>
              </a:rPr>
              <a:t>ex</a:t>
            </a:r>
            <a:r>
              <a:rPr sz="2300" spc="-10" dirty="0">
                <a:solidFill>
                  <a:srgbClr val="191919"/>
                </a:solidFill>
                <a:latin typeface="Silka-Medium"/>
                <a:cs typeface="Silka-Medium"/>
              </a:rPr>
              <a:t> </a:t>
            </a:r>
            <a:r>
              <a:rPr sz="2300" dirty="0">
                <a:solidFill>
                  <a:srgbClr val="191919"/>
                </a:solidFill>
                <a:latin typeface="Silka-Medium"/>
                <a:cs typeface="Silka-Medium"/>
              </a:rPr>
              <a:t>et</a:t>
            </a:r>
            <a:r>
              <a:rPr sz="2300" spc="-15" dirty="0">
                <a:solidFill>
                  <a:srgbClr val="191919"/>
                </a:solidFill>
                <a:latin typeface="Silka-Medium"/>
                <a:cs typeface="Silka-Medium"/>
              </a:rPr>
              <a:t> </a:t>
            </a:r>
            <a:r>
              <a:rPr sz="2300" dirty="0">
                <a:solidFill>
                  <a:srgbClr val="191919"/>
                </a:solidFill>
                <a:latin typeface="Silka-Medium"/>
                <a:cs typeface="Silka-Medium"/>
              </a:rPr>
              <a:t>et</a:t>
            </a:r>
            <a:r>
              <a:rPr sz="2300" spc="-10" dirty="0">
                <a:solidFill>
                  <a:srgbClr val="191919"/>
                </a:solidFill>
                <a:latin typeface="Silka-Medium"/>
                <a:cs typeface="Silka-Medium"/>
              </a:rPr>
              <a:t> </a:t>
            </a:r>
            <a:r>
              <a:rPr sz="2300" dirty="0">
                <a:solidFill>
                  <a:srgbClr val="191919"/>
                </a:solidFill>
                <a:latin typeface="Silka-Medium"/>
                <a:cs typeface="Silka-Medium"/>
              </a:rPr>
              <a:t>aut</a:t>
            </a:r>
            <a:r>
              <a:rPr sz="2300" spc="-15" dirty="0">
                <a:solidFill>
                  <a:srgbClr val="191919"/>
                </a:solidFill>
                <a:latin typeface="Silka-Medium"/>
                <a:cs typeface="Silka-Medium"/>
              </a:rPr>
              <a:t> </a:t>
            </a:r>
            <a:r>
              <a:rPr sz="2300" dirty="0">
                <a:solidFill>
                  <a:srgbClr val="191919"/>
                </a:solidFill>
                <a:latin typeface="Silka-Medium"/>
                <a:cs typeface="Silka-Medium"/>
              </a:rPr>
              <a:t>a</a:t>
            </a:r>
            <a:r>
              <a:rPr sz="2300" spc="-10" dirty="0">
                <a:solidFill>
                  <a:srgbClr val="191919"/>
                </a:solidFill>
                <a:latin typeface="Silka-Medium"/>
                <a:cs typeface="Silka-Medium"/>
              </a:rPr>
              <a:t> </a:t>
            </a:r>
            <a:r>
              <a:rPr sz="2300" dirty="0">
                <a:solidFill>
                  <a:srgbClr val="191919"/>
                </a:solidFill>
                <a:latin typeface="Silka-Medium"/>
                <a:cs typeface="Silka-Medium"/>
              </a:rPr>
              <a:t>nis</a:t>
            </a:r>
            <a:r>
              <a:rPr sz="2300" spc="-15" dirty="0">
                <a:solidFill>
                  <a:srgbClr val="191919"/>
                </a:solidFill>
                <a:latin typeface="Silka-Medium"/>
                <a:cs typeface="Silka-Medium"/>
              </a:rPr>
              <a:t> </a:t>
            </a:r>
            <a:r>
              <a:rPr sz="2300" dirty="0">
                <a:solidFill>
                  <a:srgbClr val="191919"/>
                </a:solidFill>
                <a:latin typeface="Silka-Medium"/>
                <a:cs typeface="Silka-Medium"/>
              </a:rPr>
              <a:t>si</a:t>
            </a:r>
            <a:r>
              <a:rPr sz="2300" spc="-15" dirty="0">
                <a:solidFill>
                  <a:srgbClr val="191919"/>
                </a:solidFill>
                <a:latin typeface="Silka-Medium"/>
                <a:cs typeface="Silka-Medium"/>
              </a:rPr>
              <a:t> </a:t>
            </a:r>
            <a:r>
              <a:rPr sz="2300" dirty="0">
                <a:solidFill>
                  <a:srgbClr val="191919"/>
                </a:solidFill>
                <a:latin typeface="Silka-Medium"/>
                <a:cs typeface="Silka-Medium"/>
              </a:rPr>
              <a:t>as</a:t>
            </a:r>
            <a:r>
              <a:rPr sz="2300" spc="-10" dirty="0">
                <a:solidFill>
                  <a:srgbClr val="191919"/>
                </a:solidFill>
                <a:latin typeface="Silka-Medium"/>
                <a:cs typeface="Silka-Medium"/>
              </a:rPr>
              <a:t> </a:t>
            </a:r>
            <a:r>
              <a:rPr sz="2300" dirty="0">
                <a:solidFill>
                  <a:srgbClr val="191919"/>
                </a:solidFill>
                <a:latin typeface="Silka-Medium"/>
                <a:cs typeface="Silka-Medium"/>
              </a:rPr>
              <a:t>di</a:t>
            </a:r>
            <a:r>
              <a:rPr sz="2300" spc="-15" dirty="0">
                <a:solidFill>
                  <a:srgbClr val="191919"/>
                </a:solidFill>
                <a:latin typeface="Silka-Medium"/>
                <a:cs typeface="Silka-Medium"/>
              </a:rPr>
              <a:t> </a:t>
            </a:r>
            <a:r>
              <a:rPr sz="2300" dirty="0">
                <a:solidFill>
                  <a:srgbClr val="191919"/>
                </a:solidFill>
                <a:latin typeface="Silka-Medium"/>
                <a:cs typeface="Silka-Medium"/>
              </a:rPr>
              <a:t>tem</a:t>
            </a:r>
            <a:r>
              <a:rPr sz="2300" spc="-10" dirty="0">
                <a:solidFill>
                  <a:srgbClr val="191919"/>
                </a:solidFill>
                <a:latin typeface="Silka-Medium"/>
                <a:cs typeface="Silka-Medium"/>
              </a:rPr>
              <a:t> </a:t>
            </a:r>
            <a:r>
              <a:rPr sz="2300" dirty="0">
                <a:solidFill>
                  <a:srgbClr val="191919"/>
                </a:solidFill>
                <a:latin typeface="Silka-Medium"/>
                <a:cs typeface="Silka-Medium"/>
              </a:rPr>
              <a:t>uta</a:t>
            </a:r>
            <a:r>
              <a:rPr sz="2300" spc="-15" dirty="0">
                <a:solidFill>
                  <a:srgbClr val="191919"/>
                </a:solidFill>
                <a:latin typeface="Silka-Medium"/>
                <a:cs typeface="Silka-Medium"/>
              </a:rPr>
              <a:t> </a:t>
            </a:r>
            <a:r>
              <a:rPr sz="2300" dirty="0">
                <a:solidFill>
                  <a:srgbClr val="191919"/>
                </a:solidFill>
                <a:latin typeface="Silka-Medium"/>
                <a:cs typeface="Silka-Medium"/>
              </a:rPr>
              <a:t>dolenim</a:t>
            </a:r>
            <a:r>
              <a:rPr sz="2300" spc="-10" dirty="0">
                <a:solidFill>
                  <a:srgbClr val="191919"/>
                </a:solidFill>
                <a:latin typeface="Silka-Medium"/>
                <a:cs typeface="Silka-Medium"/>
              </a:rPr>
              <a:t> </a:t>
            </a:r>
            <a:r>
              <a:rPr sz="2300" dirty="0">
                <a:solidFill>
                  <a:srgbClr val="191919"/>
                </a:solidFill>
                <a:latin typeface="Silka-Medium"/>
                <a:cs typeface="Silka-Medium"/>
              </a:rPr>
              <a:t>aximin</a:t>
            </a:r>
            <a:r>
              <a:rPr sz="2300" spc="-15" dirty="0">
                <a:solidFill>
                  <a:srgbClr val="191919"/>
                </a:solidFill>
                <a:latin typeface="Silka-Medium"/>
                <a:cs typeface="Silka-Medium"/>
              </a:rPr>
              <a:t> </a:t>
            </a:r>
            <a:r>
              <a:rPr sz="2300" dirty="0">
                <a:solidFill>
                  <a:srgbClr val="191919"/>
                </a:solidFill>
                <a:latin typeface="Silka-Medium"/>
                <a:cs typeface="Silka-Medium"/>
              </a:rPr>
              <a:t>rehendest</a:t>
            </a:r>
            <a:r>
              <a:rPr sz="2300" spc="-10" dirty="0">
                <a:solidFill>
                  <a:srgbClr val="191919"/>
                </a:solidFill>
                <a:latin typeface="Silka-Medium"/>
                <a:cs typeface="Silka-Medium"/>
              </a:rPr>
              <a:t> voloria </a:t>
            </a:r>
            <a:r>
              <a:rPr sz="2300" dirty="0">
                <a:solidFill>
                  <a:srgbClr val="191919"/>
                </a:solidFill>
                <a:latin typeface="Silka-Medium"/>
                <a:cs typeface="Silka-Medium"/>
              </a:rPr>
              <a:t>conestrum</a:t>
            </a:r>
            <a:r>
              <a:rPr sz="2300" spc="-20" dirty="0">
                <a:solidFill>
                  <a:srgbClr val="191919"/>
                </a:solidFill>
                <a:latin typeface="Silka-Medium"/>
                <a:cs typeface="Silka-Medium"/>
              </a:rPr>
              <a:t> </a:t>
            </a:r>
            <a:r>
              <a:rPr sz="2300" dirty="0">
                <a:solidFill>
                  <a:srgbClr val="191919"/>
                </a:solidFill>
                <a:latin typeface="Silka-Medium"/>
                <a:cs typeface="Silka-Medium"/>
              </a:rPr>
              <a:t>quia</a:t>
            </a:r>
            <a:r>
              <a:rPr sz="2300" spc="-10" dirty="0">
                <a:solidFill>
                  <a:srgbClr val="191919"/>
                </a:solidFill>
                <a:latin typeface="Silka-Medium"/>
                <a:cs typeface="Silka-Medium"/>
              </a:rPr>
              <a:t> </a:t>
            </a:r>
            <a:r>
              <a:rPr sz="2300" dirty="0">
                <a:solidFill>
                  <a:srgbClr val="191919"/>
                </a:solidFill>
                <a:latin typeface="Silka-Medium"/>
                <a:cs typeface="Silka-Medium"/>
              </a:rPr>
              <a:t>con</a:t>
            </a:r>
            <a:r>
              <a:rPr sz="2300" spc="-5" dirty="0">
                <a:solidFill>
                  <a:srgbClr val="191919"/>
                </a:solidFill>
                <a:latin typeface="Silka-Medium"/>
                <a:cs typeface="Silka-Medium"/>
              </a:rPr>
              <a:t> </a:t>
            </a:r>
            <a:r>
              <a:rPr sz="2300" dirty="0">
                <a:solidFill>
                  <a:srgbClr val="191919"/>
                </a:solidFill>
                <a:latin typeface="Silka-Medium"/>
                <a:cs typeface="Silka-Medium"/>
              </a:rPr>
              <a:t>pratur</a:t>
            </a:r>
            <a:r>
              <a:rPr sz="2300" spc="-10" dirty="0">
                <a:solidFill>
                  <a:srgbClr val="191919"/>
                </a:solidFill>
                <a:latin typeface="Silka-Medium"/>
                <a:cs typeface="Silka-Medium"/>
              </a:rPr>
              <a:t> </a:t>
            </a:r>
            <a:r>
              <a:rPr sz="2300" dirty="0">
                <a:solidFill>
                  <a:srgbClr val="191919"/>
                </a:solidFill>
                <a:latin typeface="Silka-Medium"/>
                <a:cs typeface="Silka-Medium"/>
              </a:rPr>
              <a:t>autatio.</a:t>
            </a:r>
            <a:r>
              <a:rPr sz="2300" spc="-5" dirty="0">
                <a:solidFill>
                  <a:srgbClr val="191919"/>
                </a:solidFill>
                <a:latin typeface="Silka-Medium"/>
                <a:cs typeface="Silka-Medium"/>
              </a:rPr>
              <a:t> </a:t>
            </a:r>
            <a:r>
              <a:rPr sz="2300" dirty="0">
                <a:solidFill>
                  <a:srgbClr val="191919"/>
                </a:solidFill>
                <a:latin typeface="Silka-Medium"/>
                <a:cs typeface="Silka-Medium"/>
              </a:rPr>
              <a:t>Nem</a:t>
            </a:r>
            <a:r>
              <a:rPr sz="2300" spc="-10" dirty="0">
                <a:solidFill>
                  <a:srgbClr val="191919"/>
                </a:solidFill>
                <a:latin typeface="Silka-Medium"/>
                <a:cs typeface="Silka-Medium"/>
              </a:rPr>
              <a:t> </a:t>
            </a:r>
            <a:r>
              <a:rPr sz="2300" dirty="0">
                <a:solidFill>
                  <a:srgbClr val="191919"/>
                </a:solidFill>
                <a:latin typeface="Silka-Medium"/>
                <a:cs typeface="Silka-Medium"/>
              </a:rPr>
              <a:t>eum</a:t>
            </a:r>
            <a:r>
              <a:rPr sz="2300" spc="-5" dirty="0">
                <a:solidFill>
                  <a:srgbClr val="191919"/>
                </a:solidFill>
                <a:latin typeface="Silka-Medium"/>
                <a:cs typeface="Silka-Medium"/>
              </a:rPr>
              <a:t> </a:t>
            </a:r>
            <a:r>
              <a:rPr sz="2300" dirty="0">
                <a:solidFill>
                  <a:srgbClr val="191919"/>
                </a:solidFill>
                <a:latin typeface="Silka-Medium"/>
                <a:cs typeface="Silka-Medium"/>
              </a:rPr>
              <a:t>quat</a:t>
            </a:r>
            <a:r>
              <a:rPr sz="2300" spc="-10" dirty="0">
                <a:solidFill>
                  <a:srgbClr val="191919"/>
                </a:solidFill>
                <a:latin typeface="Silka-Medium"/>
                <a:cs typeface="Silka-Medium"/>
              </a:rPr>
              <a:t> </a:t>
            </a:r>
            <a:r>
              <a:rPr sz="2300" dirty="0">
                <a:solidFill>
                  <a:srgbClr val="191919"/>
                </a:solidFill>
                <a:latin typeface="Silka-Medium"/>
                <a:cs typeface="Silka-Medium"/>
              </a:rPr>
              <a:t>aspient</a:t>
            </a:r>
            <a:r>
              <a:rPr sz="2300" spc="-5" dirty="0">
                <a:solidFill>
                  <a:srgbClr val="191919"/>
                </a:solidFill>
                <a:latin typeface="Silka-Medium"/>
                <a:cs typeface="Silka-Medium"/>
              </a:rPr>
              <a:t> </a:t>
            </a:r>
            <a:r>
              <a:rPr sz="2300" dirty="0">
                <a:solidFill>
                  <a:srgbClr val="191919"/>
                </a:solidFill>
                <a:latin typeface="Silka-Medium"/>
                <a:cs typeface="Silka-Medium"/>
              </a:rPr>
              <a:t>endandi</a:t>
            </a:r>
            <a:r>
              <a:rPr sz="2300" spc="-10" dirty="0">
                <a:solidFill>
                  <a:srgbClr val="191919"/>
                </a:solidFill>
                <a:latin typeface="Silka-Medium"/>
                <a:cs typeface="Silka-Medium"/>
              </a:rPr>
              <a:t> </a:t>
            </a:r>
            <a:r>
              <a:rPr sz="2300" dirty="0">
                <a:solidFill>
                  <a:srgbClr val="191919"/>
                </a:solidFill>
                <a:latin typeface="Silka-Medium"/>
                <a:cs typeface="Silka-Medium"/>
              </a:rPr>
              <a:t>tinctam</a:t>
            </a:r>
            <a:r>
              <a:rPr sz="2300" spc="-5" dirty="0">
                <a:solidFill>
                  <a:srgbClr val="191919"/>
                </a:solidFill>
                <a:latin typeface="Silka-Medium"/>
                <a:cs typeface="Silka-Medium"/>
              </a:rPr>
              <a:t> </a:t>
            </a:r>
            <a:r>
              <a:rPr sz="2300" spc="-25" dirty="0">
                <a:solidFill>
                  <a:srgbClr val="191919"/>
                </a:solidFill>
                <a:latin typeface="Silka-Medium"/>
                <a:cs typeface="Silka-Medium"/>
              </a:rPr>
              <a:t>que </a:t>
            </a:r>
            <a:r>
              <a:rPr sz="2300" dirty="0">
                <a:solidFill>
                  <a:srgbClr val="191919"/>
                </a:solidFill>
                <a:latin typeface="Silka-Medium"/>
                <a:cs typeface="Silka-Medium"/>
              </a:rPr>
              <a:t>veleste</a:t>
            </a:r>
            <a:r>
              <a:rPr sz="2300" spc="-35" dirty="0">
                <a:solidFill>
                  <a:srgbClr val="191919"/>
                </a:solidFill>
                <a:latin typeface="Silka-Medium"/>
                <a:cs typeface="Silka-Medium"/>
              </a:rPr>
              <a:t> </a:t>
            </a:r>
            <a:r>
              <a:rPr sz="2300" dirty="0">
                <a:solidFill>
                  <a:srgbClr val="191919"/>
                </a:solidFill>
                <a:latin typeface="Silka-Medium"/>
                <a:cs typeface="Silka-Medium"/>
              </a:rPr>
              <a:t>nem</a:t>
            </a:r>
            <a:r>
              <a:rPr sz="2300" spc="-25" dirty="0">
                <a:solidFill>
                  <a:srgbClr val="191919"/>
                </a:solidFill>
                <a:latin typeface="Silka-Medium"/>
                <a:cs typeface="Silka-Medium"/>
              </a:rPr>
              <a:t> </a:t>
            </a:r>
            <a:r>
              <a:rPr sz="2300" dirty="0">
                <a:solidFill>
                  <a:srgbClr val="191919"/>
                </a:solidFill>
                <a:latin typeface="Silka-Medium"/>
                <a:cs typeface="Silka-Medium"/>
              </a:rPr>
              <a:t>conseque</a:t>
            </a:r>
            <a:r>
              <a:rPr sz="2300" spc="-25" dirty="0">
                <a:solidFill>
                  <a:srgbClr val="191919"/>
                </a:solidFill>
                <a:latin typeface="Silka-Medium"/>
                <a:cs typeface="Silka-Medium"/>
              </a:rPr>
              <a:t> </a:t>
            </a:r>
            <a:r>
              <a:rPr sz="2300" dirty="0">
                <a:solidFill>
                  <a:srgbClr val="191919"/>
                </a:solidFill>
                <a:latin typeface="Silka-Medium"/>
                <a:cs typeface="Silka-Medium"/>
              </a:rPr>
              <a:t>soluptas</a:t>
            </a:r>
            <a:r>
              <a:rPr sz="2300" spc="-25" dirty="0">
                <a:solidFill>
                  <a:srgbClr val="191919"/>
                </a:solidFill>
                <a:latin typeface="Silka-Medium"/>
                <a:cs typeface="Silka-Medium"/>
              </a:rPr>
              <a:t> </a:t>
            </a:r>
            <a:r>
              <a:rPr sz="2300" dirty="0">
                <a:solidFill>
                  <a:srgbClr val="191919"/>
                </a:solidFill>
                <a:latin typeface="Silka-Medium"/>
                <a:cs typeface="Silka-Medium"/>
              </a:rPr>
              <a:t>maio.</a:t>
            </a:r>
            <a:r>
              <a:rPr sz="2300" spc="-25" dirty="0">
                <a:solidFill>
                  <a:srgbClr val="191919"/>
                </a:solidFill>
                <a:latin typeface="Silka-Medium"/>
                <a:cs typeface="Silka-Medium"/>
              </a:rPr>
              <a:t> </a:t>
            </a:r>
            <a:r>
              <a:rPr sz="2300" dirty="0">
                <a:solidFill>
                  <a:srgbClr val="191919"/>
                </a:solidFill>
                <a:latin typeface="Silka-Medium"/>
                <a:cs typeface="Silka-Medium"/>
              </a:rPr>
              <a:t>Nam</a:t>
            </a:r>
            <a:r>
              <a:rPr sz="2300" spc="-25" dirty="0">
                <a:solidFill>
                  <a:srgbClr val="191919"/>
                </a:solidFill>
                <a:latin typeface="Silka-Medium"/>
                <a:cs typeface="Silka-Medium"/>
              </a:rPr>
              <a:t> </a:t>
            </a:r>
            <a:r>
              <a:rPr sz="2300" dirty="0">
                <a:solidFill>
                  <a:srgbClr val="191919"/>
                </a:solidFill>
                <a:latin typeface="Silka-Medium"/>
                <a:cs typeface="Silka-Medium"/>
              </a:rPr>
              <a:t>incit</a:t>
            </a:r>
            <a:r>
              <a:rPr sz="2300" spc="-25" dirty="0">
                <a:solidFill>
                  <a:srgbClr val="191919"/>
                </a:solidFill>
                <a:latin typeface="Silka-Medium"/>
                <a:cs typeface="Silka-Medium"/>
              </a:rPr>
              <a:t> </a:t>
            </a:r>
            <a:r>
              <a:rPr sz="2300" dirty="0">
                <a:solidFill>
                  <a:srgbClr val="191919"/>
                </a:solidFill>
                <a:latin typeface="Silka-Medium"/>
                <a:cs typeface="Silka-Medium"/>
              </a:rPr>
              <a:t>que</a:t>
            </a:r>
            <a:r>
              <a:rPr sz="2300" spc="-25" dirty="0">
                <a:solidFill>
                  <a:srgbClr val="191919"/>
                </a:solidFill>
                <a:latin typeface="Silka-Medium"/>
                <a:cs typeface="Silka-Medium"/>
              </a:rPr>
              <a:t> </a:t>
            </a:r>
            <a:r>
              <a:rPr sz="2300" dirty="0">
                <a:solidFill>
                  <a:srgbClr val="191919"/>
                </a:solidFill>
                <a:latin typeface="Silka-Medium"/>
                <a:cs typeface="Silka-Medium"/>
              </a:rPr>
              <a:t>sedions</a:t>
            </a:r>
            <a:r>
              <a:rPr sz="2300" spc="-25" dirty="0">
                <a:solidFill>
                  <a:srgbClr val="191919"/>
                </a:solidFill>
                <a:latin typeface="Silka-Medium"/>
                <a:cs typeface="Silka-Medium"/>
              </a:rPr>
              <a:t> </a:t>
            </a:r>
            <a:r>
              <a:rPr sz="2300" dirty="0">
                <a:solidFill>
                  <a:srgbClr val="191919"/>
                </a:solidFill>
                <a:latin typeface="Silka-Medium"/>
                <a:cs typeface="Silka-Medium"/>
              </a:rPr>
              <a:t>enitaquatiur</a:t>
            </a:r>
            <a:r>
              <a:rPr sz="2300" spc="-25" dirty="0">
                <a:solidFill>
                  <a:srgbClr val="191919"/>
                </a:solidFill>
                <a:latin typeface="Silka-Medium"/>
                <a:cs typeface="Silka-Medium"/>
              </a:rPr>
              <a:t> sum </a:t>
            </a:r>
            <a:r>
              <a:rPr sz="2300" dirty="0">
                <a:solidFill>
                  <a:srgbClr val="191919"/>
                </a:solidFill>
                <a:latin typeface="Silka-Medium"/>
                <a:cs typeface="Silka-Medium"/>
              </a:rPr>
              <a:t>voluptat</a:t>
            </a:r>
            <a:r>
              <a:rPr sz="2300" spc="-75" dirty="0">
                <a:solidFill>
                  <a:srgbClr val="191919"/>
                </a:solidFill>
                <a:latin typeface="Silka-Medium"/>
                <a:cs typeface="Silka-Medium"/>
              </a:rPr>
              <a:t> </a:t>
            </a:r>
            <a:r>
              <a:rPr sz="2300" dirty="0">
                <a:solidFill>
                  <a:srgbClr val="191919"/>
                </a:solidFill>
                <a:latin typeface="Silka-Medium"/>
                <a:cs typeface="Silka-Medium"/>
              </a:rPr>
              <a:t>re</a:t>
            </a:r>
            <a:r>
              <a:rPr sz="2300" spc="-60" dirty="0">
                <a:solidFill>
                  <a:srgbClr val="191919"/>
                </a:solidFill>
                <a:latin typeface="Silka-Medium"/>
                <a:cs typeface="Silka-Medium"/>
              </a:rPr>
              <a:t> </a:t>
            </a:r>
            <a:r>
              <a:rPr sz="2300" dirty="0">
                <a:solidFill>
                  <a:srgbClr val="191919"/>
                </a:solidFill>
                <a:latin typeface="Silka-Medium"/>
                <a:cs typeface="Silka-Medium"/>
              </a:rPr>
              <a:t>ant</a:t>
            </a:r>
            <a:r>
              <a:rPr sz="2300" spc="-65" dirty="0">
                <a:solidFill>
                  <a:srgbClr val="191919"/>
                </a:solidFill>
                <a:latin typeface="Silka-Medium"/>
                <a:cs typeface="Silka-Medium"/>
              </a:rPr>
              <a:t> </a:t>
            </a:r>
            <a:r>
              <a:rPr sz="2300" dirty="0">
                <a:solidFill>
                  <a:srgbClr val="191919"/>
                </a:solidFill>
                <a:latin typeface="Silka-Medium"/>
                <a:cs typeface="Silka-Medium"/>
              </a:rPr>
              <a:t>veles</a:t>
            </a:r>
            <a:r>
              <a:rPr sz="2300" spc="-60" dirty="0">
                <a:solidFill>
                  <a:srgbClr val="191919"/>
                </a:solidFill>
                <a:latin typeface="Silka-Medium"/>
                <a:cs typeface="Silka-Medium"/>
              </a:rPr>
              <a:t> </a:t>
            </a:r>
            <a:r>
              <a:rPr sz="2300" dirty="0">
                <a:solidFill>
                  <a:srgbClr val="191919"/>
                </a:solidFill>
                <a:latin typeface="Silka-Medium"/>
                <a:cs typeface="Silka-Medium"/>
              </a:rPr>
              <a:t>disitia</a:t>
            </a:r>
            <a:r>
              <a:rPr sz="2300" spc="-60" dirty="0">
                <a:solidFill>
                  <a:srgbClr val="191919"/>
                </a:solidFill>
                <a:latin typeface="Silka-Medium"/>
                <a:cs typeface="Silka-Medium"/>
              </a:rPr>
              <a:t> </a:t>
            </a:r>
            <a:r>
              <a:rPr sz="2300" spc="-10" dirty="0">
                <a:solidFill>
                  <a:srgbClr val="191919"/>
                </a:solidFill>
                <a:latin typeface="Silka-Medium"/>
                <a:cs typeface="Silka-Medium"/>
              </a:rPr>
              <a:t>dolute.</a:t>
            </a:r>
            <a:endParaRPr sz="2300" dirty="0">
              <a:latin typeface="Silka-Medium"/>
              <a:cs typeface="Silka-Medium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9128" y="9867114"/>
            <a:ext cx="2746311" cy="113531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578822" y="9768966"/>
            <a:ext cx="897106" cy="91134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5A1A192-266D-5699-57FF-295B1824A3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5338">
            <a:off x="14061947" y="5303862"/>
            <a:ext cx="4199089" cy="290629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6519D62-0638-39B6-F26B-675C0ED1BAD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34755">
            <a:off x="11974986" y="6556661"/>
            <a:ext cx="2527300" cy="43307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5553" y="2968923"/>
            <a:ext cx="11092681" cy="461344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27965" marR="303530" indent="-215900">
              <a:lnSpc>
                <a:spcPct val="100400"/>
              </a:lnSpc>
              <a:spcBef>
                <a:spcPts val="95"/>
              </a:spcBef>
              <a:buChar char="•"/>
              <a:tabLst>
                <a:tab pos="228600" algn="l"/>
              </a:tabLst>
            </a:pPr>
            <a:r>
              <a:rPr sz="2300" dirty="0">
                <a:solidFill>
                  <a:srgbClr val="191919"/>
                </a:solidFill>
                <a:latin typeface="Silka-Medium"/>
                <a:cs typeface="Silka-Medium"/>
              </a:rPr>
              <a:t>The</a:t>
            </a:r>
            <a:r>
              <a:rPr sz="2300" spc="-25" dirty="0">
                <a:solidFill>
                  <a:srgbClr val="191919"/>
                </a:solidFill>
                <a:latin typeface="Silka-Medium"/>
                <a:cs typeface="Silka-Medium"/>
              </a:rPr>
              <a:t> </a:t>
            </a:r>
            <a:r>
              <a:rPr sz="2300" dirty="0">
                <a:solidFill>
                  <a:srgbClr val="191919"/>
                </a:solidFill>
                <a:latin typeface="Silka-Medium"/>
                <a:cs typeface="Silka-Medium"/>
              </a:rPr>
              <a:t>Liquam,</a:t>
            </a:r>
            <a:r>
              <a:rPr sz="2300" spc="-25" dirty="0">
                <a:solidFill>
                  <a:srgbClr val="191919"/>
                </a:solidFill>
                <a:latin typeface="Silka-Medium"/>
                <a:cs typeface="Silka-Medium"/>
              </a:rPr>
              <a:t> </a:t>
            </a:r>
            <a:r>
              <a:rPr sz="2300" dirty="0">
                <a:solidFill>
                  <a:srgbClr val="191919"/>
                </a:solidFill>
                <a:latin typeface="Silka-Medium"/>
                <a:cs typeface="Silka-Medium"/>
              </a:rPr>
              <a:t>comnia</a:t>
            </a:r>
            <a:r>
              <a:rPr sz="2300" spc="-25" dirty="0">
                <a:solidFill>
                  <a:srgbClr val="191919"/>
                </a:solidFill>
                <a:latin typeface="Silka-Medium"/>
                <a:cs typeface="Silka-Medium"/>
              </a:rPr>
              <a:t> </a:t>
            </a:r>
            <a:r>
              <a:rPr sz="2300" dirty="0">
                <a:solidFill>
                  <a:srgbClr val="191919"/>
                </a:solidFill>
                <a:latin typeface="Silka-Medium"/>
                <a:cs typeface="Silka-Medium"/>
              </a:rPr>
              <a:t>sundest</a:t>
            </a:r>
            <a:r>
              <a:rPr sz="2300" spc="-25" dirty="0">
                <a:solidFill>
                  <a:srgbClr val="191919"/>
                </a:solidFill>
                <a:latin typeface="Silka-Medium"/>
                <a:cs typeface="Silka-Medium"/>
              </a:rPr>
              <a:t> </a:t>
            </a:r>
            <a:r>
              <a:rPr sz="2300" dirty="0">
                <a:solidFill>
                  <a:srgbClr val="191919"/>
                </a:solidFill>
                <a:latin typeface="Silka-Medium"/>
                <a:cs typeface="Silka-Medium"/>
              </a:rPr>
              <a:t>facepel</a:t>
            </a:r>
            <a:r>
              <a:rPr sz="2300" spc="-25" dirty="0">
                <a:solidFill>
                  <a:srgbClr val="191919"/>
                </a:solidFill>
                <a:latin typeface="Silka-Medium"/>
                <a:cs typeface="Silka-Medium"/>
              </a:rPr>
              <a:t> </a:t>
            </a:r>
            <a:r>
              <a:rPr sz="2300" dirty="0">
                <a:solidFill>
                  <a:srgbClr val="191919"/>
                </a:solidFill>
                <a:latin typeface="Silka-Medium"/>
                <a:cs typeface="Silka-Medium"/>
              </a:rPr>
              <a:t>ius</a:t>
            </a:r>
            <a:r>
              <a:rPr sz="2300" spc="-25" dirty="0">
                <a:solidFill>
                  <a:srgbClr val="191919"/>
                </a:solidFill>
                <a:latin typeface="Silka-Medium"/>
                <a:cs typeface="Silka-Medium"/>
              </a:rPr>
              <a:t> </a:t>
            </a:r>
            <a:r>
              <a:rPr sz="2300" dirty="0">
                <a:solidFill>
                  <a:srgbClr val="191919"/>
                </a:solidFill>
                <a:latin typeface="Silka-Medium"/>
                <a:cs typeface="Silka-Medium"/>
              </a:rPr>
              <a:t>dolupti</a:t>
            </a:r>
            <a:r>
              <a:rPr sz="2300" spc="-25" dirty="0">
                <a:solidFill>
                  <a:srgbClr val="191919"/>
                </a:solidFill>
                <a:latin typeface="Silka-Medium"/>
                <a:cs typeface="Silka-Medium"/>
              </a:rPr>
              <a:t> </a:t>
            </a:r>
            <a:r>
              <a:rPr sz="2300" dirty="0">
                <a:solidFill>
                  <a:srgbClr val="191919"/>
                </a:solidFill>
                <a:latin typeface="Silka-Medium"/>
                <a:cs typeface="Silka-Medium"/>
              </a:rPr>
              <a:t>atempor</a:t>
            </a:r>
            <a:r>
              <a:rPr sz="2300" spc="-25" dirty="0">
                <a:solidFill>
                  <a:srgbClr val="191919"/>
                </a:solidFill>
                <a:latin typeface="Silka-Medium"/>
                <a:cs typeface="Silka-Medium"/>
              </a:rPr>
              <a:t> </a:t>
            </a:r>
            <a:r>
              <a:rPr sz="2300" dirty="0">
                <a:solidFill>
                  <a:srgbClr val="191919"/>
                </a:solidFill>
                <a:latin typeface="Silka-Medium"/>
                <a:cs typeface="Silka-Medium"/>
              </a:rPr>
              <a:t>ehenitat</a:t>
            </a:r>
            <a:r>
              <a:rPr sz="2300" spc="-25" dirty="0">
                <a:solidFill>
                  <a:srgbClr val="191919"/>
                </a:solidFill>
                <a:latin typeface="Silka-Medium"/>
                <a:cs typeface="Silka-Medium"/>
              </a:rPr>
              <a:t> </a:t>
            </a:r>
            <a:r>
              <a:rPr sz="2300" dirty="0">
                <a:solidFill>
                  <a:srgbClr val="191919"/>
                </a:solidFill>
                <a:latin typeface="Silka-Medium"/>
                <a:cs typeface="Silka-Medium"/>
              </a:rPr>
              <a:t>quia</a:t>
            </a:r>
            <a:r>
              <a:rPr sz="2300" spc="-25" dirty="0">
                <a:solidFill>
                  <a:srgbClr val="191919"/>
                </a:solidFill>
                <a:latin typeface="Silka-Medium"/>
                <a:cs typeface="Silka-Medium"/>
              </a:rPr>
              <a:t> </a:t>
            </a:r>
            <a:r>
              <a:rPr sz="2300" dirty="0">
                <a:solidFill>
                  <a:srgbClr val="191919"/>
                </a:solidFill>
                <a:latin typeface="Silka-Medium"/>
                <a:cs typeface="Silka-Medium"/>
              </a:rPr>
              <a:t>id</a:t>
            </a:r>
            <a:r>
              <a:rPr sz="2300" spc="-25" dirty="0">
                <a:solidFill>
                  <a:srgbClr val="191919"/>
                </a:solidFill>
                <a:latin typeface="Silka-Medium"/>
                <a:cs typeface="Silka-Medium"/>
              </a:rPr>
              <a:t> </a:t>
            </a:r>
            <a:r>
              <a:rPr sz="2300" dirty="0">
                <a:solidFill>
                  <a:srgbClr val="191919"/>
                </a:solidFill>
                <a:latin typeface="Silka-Medium"/>
                <a:cs typeface="Silka-Medium"/>
              </a:rPr>
              <a:t>eos</a:t>
            </a:r>
            <a:r>
              <a:rPr sz="2300" spc="-25" dirty="0">
                <a:solidFill>
                  <a:srgbClr val="191919"/>
                </a:solidFill>
                <a:latin typeface="Silka-Medium"/>
                <a:cs typeface="Silka-Medium"/>
              </a:rPr>
              <a:t> </a:t>
            </a:r>
            <a:r>
              <a:rPr sz="2300" dirty="0">
                <a:solidFill>
                  <a:srgbClr val="191919"/>
                </a:solidFill>
                <a:latin typeface="Silka-Medium"/>
                <a:cs typeface="Silka-Medium"/>
              </a:rPr>
              <a:t>aut</a:t>
            </a:r>
            <a:r>
              <a:rPr sz="2300" spc="-25" dirty="0">
                <a:solidFill>
                  <a:srgbClr val="191919"/>
                </a:solidFill>
                <a:latin typeface="Silka-Medium"/>
                <a:cs typeface="Silka-Medium"/>
              </a:rPr>
              <a:t> </a:t>
            </a:r>
            <a:r>
              <a:rPr sz="2300" spc="-10" dirty="0">
                <a:solidFill>
                  <a:srgbClr val="191919"/>
                </a:solidFill>
                <a:latin typeface="Silka-Medium"/>
                <a:cs typeface="Silka-Medium"/>
              </a:rPr>
              <a:t>estinci </a:t>
            </a:r>
            <a:r>
              <a:rPr sz="2300" dirty="0">
                <a:solidFill>
                  <a:srgbClr val="191919"/>
                </a:solidFill>
                <a:latin typeface="Silka-Medium"/>
                <a:cs typeface="Silka-Medium"/>
              </a:rPr>
              <a:t>minullo</a:t>
            </a:r>
            <a:r>
              <a:rPr sz="2300" spc="-25" dirty="0">
                <a:solidFill>
                  <a:srgbClr val="191919"/>
                </a:solidFill>
                <a:latin typeface="Silka-Medium"/>
                <a:cs typeface="Silka-Medium"/>
              </a:rPr>
              <a:t> </a:t>
            </a:r>
            <a:r>
              <a:rPr sz="2300" dirty="0">
                <a:solidFill>
                  <a:srgbClr val="191919"/>
                </a:solidFill>
                <a:latin typeface="Silka-Medium"/>
                <a:cs typeface="Silka-Medium"/>
              </a:rPr>
              <a:t>reptati</a:t>
            </a:r>
            <a:r>
              <a:rPr sz="2300" spc="-25" dirty="0">
                <a:solidFill>
                  <a:srgbClr val="191919"/>
                </a:solidFill>
                <a:latin typeface="Silka-Medium"/>
                <a:cs typeface="Silka-Medium"/>
              </a:rPr>
              <a:t> </a:t>
            </a:r>
            <a:r>
              <a:rPr sz="2300" dirty="0">
                <a:solidFill>
                  <a:srgbClr val="191919"/>
                </a:solidFill>
                <a:latin typeface="Silka-Medium"/>
                <a:cs typeface="Silka-Medium"/>
              </a:rPr>
              <a:t>isitet</a:t>
            </a:r>
            <a:r>
              <a:rPr sz="2300" spc="-20" dirty="0">
                <a:solidFill>
                  <a:srgbClr val="191919"/>
                </a:solidFill>
                <a:latin typeface="Silka-Medium"/>
                <a:cs typeface="Silka-Medium"/>
              </a:rPr>
              <a:t> </a:t>
            </a:r>
            <a:r>
              <a:rPr sz="2300" dirty="0">
                <a:solidFill>
                  <a:srgbClr val="191919"/>
                </a:solidFill>
                <a:latin typeface="Silka-Medium"/>
                <a:cs typeface="Silka-Medium"/>
              </a:rPr>
              <a:t>faciam,</a:t>
            </a:r>
            <a:r>
              <a:rPr sz="2300" spc="-25" dirty="0">
                <a:solidFill>
                  <a:srgbClr val="191919"/>
                </a:solidFill>
                <a:latin typeface="Silka-Medium"/>
                <a:cs typeface="Silka-Medium"/>
              </a:rPr>
              <a:t> </a:t>
            </a:r>
            <a:r>
              <a:rPr sz="2300" dirty="0">
                <a:solidFill>
                  <a:srgbClr val="191919"/>
                </a:solidFill>
                <a:latin typeface="Silka-Medium"/>
                <a:cs typeface="Silka-Medium"/>
              </a:rPr>
              <a:t>earum</a:t>
            </a:r>
            <a:r>
              <a:rPr sz="2300" spc="-25" dirty="0">
                <a:solidFill>
                  <a:srgbClr val="191919"/>
                </a:solidFill>
                <a:latin typeface="Silka-Medium"/>
                <a:cs typeface="Silka-Medium"/>
              </a:rPr>
              <a:t> </a:t>
            </a:r>
            <a:r>
              <a:rPr sz="2300" dirty="0">
                <a:solidFill>
                  <a:srgbClr val="191919"/>
                </a:solidFill>
                <a:latin typeface="Silka-Medium"/>
                <a:cs typeface="Silka-Medium"/>
              </a:rPr>
              <a:t>dus</a:t>
            </a:r>
            <a:r>
              <a:rPr sz="2300" spc="-20" dirty="0">
                <a:solidFill>
                  <a:srgbClr val="191919"/>
                </a:solidFill>
                <a:latin typeface="Silka-Medium"/>
                <a:cs typeface="Silka-Medium"/>
              </a:rPr>
              <a:t> </a:t>
            </a:r>
            <a:r>
              <a:rPr sz="2300" dirty="0">
                <a:solidFill>
                  <a:srgbClr val="191919"/>
                </a:solidFill>
                <a:latin typeface="Silka-Medium"/>
                <a:cs typeface="Silka-Medium"/>
              </a:rPr>
              <a:t>de</a:t>
            </a:r>
            <a:r>
              <a:rPr sz="2300" spc="-25" dirty="0">
                <a:solidFill>
                  <a:srgbClr val="191919"/>
                </a:solidFill>
                <a:latin typeface="Silka-Medium"/>
                <a:cs typeface="Silka-Medium"/>
              </a:rPr>
              <a:t> </a:t>
            </a:r>
            <a:r>
              <a:rPr sz="2300" dirty="0">
                <a:solidFill>
                  <a:srgbClr val="191919"/>
                </a:solidFill>
                <a:latin typeface="Silka-Medium"/>
                <a:cs typeface="Silka-Medium"/>
              </a:rPr>
              <a:t>eos</a:t>
            </a:r>
            <a:r>
              <a:rPr sz="2300" spc="-25" dirty="0">
                <a:solidFill>
                  <a:srgbClr val="191919"/>
                </a:solidFill>
                <a:latin typeface="Silka-Medium"/>
                <a:cs typeface="Silka-Medium"/>
              </a:rPr>
              <a:t> </a:t>
            </a:r>
            <a:r>
              <a:rPr sz="2300" dirty="0">
                <a:solidFill>
                  <a:srgbClr val="191919"/>
                </a:solidFill>
                <a:latin typeface="Silka-Medium"/>
                <a:cs typeface="Silka-Medium"/>
              </a:rPr>
              <a:t>suntio</a:t>
            </a:r>
            <a:r>
              <a:rPr sz="2300" spc="-20" dirty="0">
                <a:solidFill>
                  <a:srgbClr val="191919"/>
                </a:solidFill>
                <a:latin typeface="Silka-Medium"/>
                <a:cs typeface="Silka-Medium"/>
              </a:rPr>
              <a:t> </a:t>
            </a:r>
            <a:r>
              <a:rPr sz="2300" dirty="0">
                <a:solidFill>
                  <a:srgbClr val="191919"/>
                </a:solidFill>
                <a:latin typeface="Silka-Medium"/>
                <a:cs typeface="Silka-Medium"/>
              </a:rPr>
              <a:t>idus</a:t>
            </a:r>
            <a:r>
              <a:rPr sz="2300" spc="-25" dirty="0">
                <a:solidFill>
                  <a:srgbClr val="191919"/>
                </a:solidFill>
                <a:latin typeface="Silka-Medium"/>
                <a:cs typeface="Silka-Medium"/>
              </a:rPr>
              <a:t> </a:t>
            </a:r>
            <a:r>
              <a:rPr sz="2300" dirty="0">
                <a:solidFill>
                  <a:srgbClr val="191919"/>
                </a:solidFill>
                <a:latin typeface="Silka-Medium"/>
                <a:cs typeface="Silka-Medium"/>
              </a:rPr>
              <a:t>sequiam</a:t>
            </a:r>
            <a:r>
              <a:rPr sz="2300" spc="-25" dirty="0">
                <a:solidFill>
                  <a:srgbClr val="191919"/>
                </a:solidFill>
                <a:latin typeface="Silka-Medium"/>
                <a:cs typeface="Silka-Medium"/>
              </a:rPr>
              <a:t> </a:t>
            </a:r>
            <a:r>
              <a:rPr sz="2300" spc="-10" dirty="0">
                <a:solidFill>
                  <a:srgbClr val="191919"/>
                </a:solidFill>
                <a:latin typeface="Silka-Medium"/>
                <a:cs typeface="Silka-Medium"/>
              </a:rPr>
              <a:t>quatur.</a:t>
            </a:r>
            <a:r>
              <a:rPr sz="2300" spc="-20" dirty="0">
                <a:solidFill>
                  <a:srgbClr val="191919"/>
                </a:solidFill>
                <a:latin typeface="Silka-Medium"/>
                <a:cs typeface="Silka-Medium"/>
              </a:rPr>
              <a:t> </a:t>
            </a:r>
            <a:r>
              <a:rPr sz="2300" dirty="0">
                <a:solidFill>
                  <a:srgbClr val="191919"/>
                </a:solidFill>
                <a:latin typeface="Silka-Medium"/>
                <a:cs typeface="Silka-Medium"/>
              </a:rPr>
              <a:t>Duciet</a:t>
            </a:r>
            <a:r>
              <a:rPr sz="2300" spc="-25" dirty="0">
                <a:solidFill>
                  <a:srgbClr val="191919"/>
                </a:solidFill>
                <a:latin typeface="Silka-Medium"/>
                <a:cs typeface="Silka-Medium"/>
              </a:rPr>
              <a:t> </a:t>
            </a:r>
            <a:r>
              <a:rPr sz="2300" dirty="0">
                <a:solidFill>
                  <a:srgbClr val="191919"/>
                </a:solidFill>
                <a:latin typeface="Silka-Medium"/>
                <a:cs typeface="Silka-Medium"/>
              </a:rPr>
              <a:t>ut</a:t>
            </a:r>
            <a:r>
              <a:rPr sz="2300" spc="-20" dirty="0">
                <a:solidFill>
                  <a:srgbClr val="191919"/>
                </a:solidFill>
                <a:latin typeface="Silka-Medium"/>
                <a:cs typeface="Silka-Medium"/>
              </a:rPr>
              <a:t> </a:t>
            </a:r>
            <a:r>
              <a:rPr sz="2300" spc="-10" dirty="0">
                <a:solidFill>
                  <a:srgbClr val="191919"/>
                </a:solidFill>
                <a:latin typeface="Silka-Medium"/>
                <a:cs typeface="Silka-Medium"/>
              </a:rPr>
              <a:t>everum </a:t>
            </a:r>
            <a:r>
              <a:rPr sz="2300" dirty="0">
                <a:solidFill>
                  <a:srgbClr val="191919"/>
                </a:solidFill>
                <a:latin typeface="Silka-Medium"/>
                <a:cs typeface="Silka-Medium"/>
              </a:rPr>
              <a:t>nisit,</a:t>
            </a:r>
            <a:r>
              <a:rPr sz="2300" spc="-20" dirty="0">
                <a:solidFill>
                  <a:srgbClr val="191919"/>
                </a:solidFill>
                <a:latin typeface="Silka-Medium"/>
                <a:cs typeface="Silka-Medium"/>
              </a:rPr>
              <a:t> </a:t>
            </a:r>
            <a:r>
              <a:rPr sz="2300" dirty="0">
                <a:solidFill>
                  <a:srgbClr val="191919"/>
                </a:solidFill>
                <a:latin typeface="Silka-Medium"/>
                <a:cs typeface="Silka-Medium"/>
              </a:rPr>
              <a:t>officte</a:t>
            </a:r>
            <a:r>
              <a:rPr sz="2300" spc="-15" dirty="0">
                <a:solidFill>
                  <a:srgbClr val="191919"/>
                </a:solidFill>
                <a:latin typeface="Silka-Medium"/>
                <a:cs typeface="Silka-Medium"/>
              </a:rPr>
              <a:t> </a:t>
            </a:r>
            <a:r>
              <a:rPr sz="2300" spc="-10" dirty="0">
                <a:solidFill>
                  <a:srgbClr val="191919"/>
                </a:solidFill>
                <a:latin typeface="Silka-Medium"/>
                <a:cs typeface="Silka-Medium"/>
              </a:rPr>
              <a:t>poritat.</a:t>
            </a:r>
            <a:endParaRPr sz="2300" dirty="0">
              <a:latin typeface="Silka-Medium"/>
              <a:cs typeface="Silka-Medium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191919"/>
              </a:buClr>
              <a:buFont typeface="Silka-Medium"/>
              <a:buChar char="•"/>
            </a:pPr>
            <a:endParaRPr sz="2300" dirty="0">
              <a:latin typeface="Silka-Medium"/>
              <a:cs typeface="Silka-Medium"/>
            </a:endParaRPr>
          </a:p>
          <a:p>
            <a:pPr marL="227965" marR="147320" indent="-215900">
              <a:lnSpc>
                <a:spcPct val="100400"/>
              </a:lnSpc>
              <a:buChar char="•"/>
              <a:tabLst>
                <a:tab pos="228600" algn="l"/>
              </a:tabLst>
            </a:pPr>
            <a:r>
              <a:rPr sz="2300" dirty="0">
                <a:solidFill>
                  <a:srgbClr val="191919"/>
                </a:solidFill>
                <a:latin typeface="Silka-Medium"/>
                <a:cs typeface="Silka-Medium"/>
              </a:rPr>
              <a:t>Sam</a:t>
            </a:r>
            <a:r>
              <a:rPr sz="2300" spc="-25" dirty="0">
                <a:solidFill>
                  <a:srgbClr val="191919"/>
                </a:solidFill>
                <a:latin typeface="Silka-Medium"/>
                <a:cs typeface="Silka-Medium"/>
              </a:rPr>
              <a:t> </a:t>
            </a:r>
            <a:r>
              <a:rPr sz="2300" dirty="0">
                <a:solidFill>
                  <a:srgbClr val="191919"/>
                </a:solidFill>
                <a:latin typeface="Silka-Medium"/>
                <a:cs typeface="Silka-Medium"/>
              </a:rPr>
              <a:t>que</a:t>
            </a:r>
            <a:r>
              <a:rPr sz="2300" spc="-10" dirty="0">
                <a:solidFill>
                  <a:srgbClr val="191919"/>
                </a:solidFill>
                <a:latin typeface="Silka-Medium"/>
                <a:cs typeface="Silka-Medium"/>
              </a:rPr>
              <a:t> </a:t>
            </a:r>
            <a:r>
              <a:rPr sz="2300" dirty="0">
                <a:solidFill>
                  <a:srgbClr val="191919"/>
                </a:solidFill>
                <a:latin typeface="Silka-Medium"/>
                <a:cs typeface="Silka-Medium"/>
              </a:rPr>
              <a:t>porepedis</a:t>
            </a:r>
            <a:r>
              <a:rPr sz="2300" spc="-15" dirty="0">
                <a:solidFill>
                  <a:srgbClr val="191919"/>
                </a:solidFill>
                <a:latin typeface="Silka-Medium"/>
                <a:cs typeface="Silka-Medium"/>
              </a:rPr>
              <a:t> </a:t>
            </a:r>
            <a:r>
              <a:rPr sz="2300" dirty="0">
                <a:solidFill>
                  <a:srgbClr val="191919"/>
                </a:solidFill>
                <a:latin typeface="Silka-Medium"/>
                <a:cs typeface="Silka-Medium"/>
              </a:rPr>
              <a:t>apis</a:t>
            </a:r>
            <a:r>
              <a:rPr sz="2300" spc="-10" dirty="0">
                <a:solidFill>
                  <a:srgbClr val="191919"/>
                </a:solidFill>
                <a:latin typeface="Silka-Medium"/>
                <a:cs typeface="Silka-Medium"/>
              </a:rPr>
              <a:t> </a:t>
            </a:r>
            <a:r>
              <a:rPr sz="2300" dirty="0">
                <a:solidFill>
                  <a:srgbClr val="191919"/>
                </a:solidFill>
                <a:latin typeface="Silka-Medium"/>
                <a:cs typeface="Silka-Medium"/>
              </a:rPr>
              <a:t>nusdant</a:t>
            </a:r>
            <a:r>
              <a:rPr sz="2300" spc="-10" dirty="0">
                <a:solidFill>
                  <a:srgbClr val="191919"/>
                </a:solidFill>
                <a:latin typeface="Silka-Medium"/>
                <a:cs typeface="Silka-Medium"/>
              </a:rPr>
              <a:t> </a:t>
            </a:r>
            <a:r>
              <a:rPr sz="2300" dirty="0">
                <a:solidFill>
                  <a:srgbClr val="191919"/>
                </a:solidFill>
                <a:latin typeface="Silka-Medium"/>
                <a:cs typeface="Silka-Medium"/>
              </a:rPr>
              <a:t>assedic</a:t>
            </a:r>
            <a:r>
              <a:rPr sz="2300" spc="-15" dirty="0">
                <a:solidFill>
                  <a:srgbClr val="191919"/>
                </a:solidFill>
                <a:latin typeface="Silka-Medium"/>
                <a:cs typeface="Silka-Medium"/>
              </a:rPr>
              <a:t> </a:t>
            </a:r>
            <a:r>
              <a:rPr sz="2300" dirty="0">
                <a:solidFill>
                  <a:srgbClr val="191919"/>
                </a:solidFill>
                <a:latin typeface="Silka-Medium"/>
                <a:cs typeface="Silka-Medium"/>
              </a:rPr>
              <a:t>imendi</a:t>
            </a:r>
            <a:r>
              <a:rPr sz="2300" spc="-10" dirty="0">
                <a:solidFill>
                  <a:srgbClr val="191919"/>
                </a:solidFill>
                <a:latin typeface="Silka-Medium"/>
                <a:cs typeface="Silka-Medium"/>
              </a:rPr>
              <a:t> </a:t>
            </a:r>
            <a:r>
              <a:rPr sz="2300" dirty="0">
                <a:solidFill>
                  <a:srgbClr val="191919"/>
                </a:solidFill>
                <a:latin typeface="Silka-Medium"/>
                <a:cs typeface="Silka-Medium"/>
              </a:rPr>
              <a:t>ut</a:t>
            </a:r>
            <a:r>
              <a:rPr sz="2300" spc="-10" dirty="0">
                <a:solidFill>
                  <a:srgbClr val="191919"/>
                </a:solidFill>
                <a:latin typeface="Silka-Medium"/>
                <a:cs typeface="Silka-Medium"/>
              </a:rPr>
              <a:t> </a:t>
            </a:r>
            <a:r>
              <a:rPr sz="2300" dirty="0">
                <a:solidFill>
                  <a:srgbClr val="191919"/>
                </a:solidFill>
                <a:latin typeface="Silka-Medium"/>
                <a:cs typeface="Silka-Medium"/>
              </a:rPr>
              <a:t>offic</a:t>
            </a:r>
            <a:r>
              <a:rPr sz="2300" spc="-15" dirty="0">
                <a:solidFill>
                  <a:srgbClr val="191919"/>
                </a:solidFill>
                <a:latin typeface="Silka-Medium"/>
                <a:cs typeface="Silka-Medium"/>
              </a:rPr>
              <a:t> </a:t>
            </a:r>
            <a:r>
              <a:rPr sz="2300" dirty="0">
                <a:solidFill>
                  <a:srgbClr val="191919"/>
                </a:solidFill>
                <a:latin typeface="Silka-Medium"/>
                <a:cs typeface="Silka-Medium"/>
              </a:rPr>
              <a:t>to</a:t>
            </a:r>
            <a:r>
              <a:rPr sz="2300" spc="-10" dirty="0">
                <a:solidFill>
                  <a:srgbClr val="191919"/>
                </a:solidFill>
                <a:latin typeface="Silka-Medium"/>
                <a:cs typeface="Silka-Medium"/>
              </a:rPr>
              <a:t> </a:t>
            </a:r>
            <a:r>
              <a:rPr sz="2300" dirty="0">
                <a:solidFill>
                  <a:srgbClr val="191919"/>
                </a:solidFill>
                <a:latin typeface="Silka-Medium"/>
                <a:cs typeface="Silka-Medium"/>
              </a:rPr>
              <a:t>exernam</a:t>
            </a:r>
            <a:r>
              <a:rPr sz="2300" spc="-10" dirty="0">
                <a:solidFill>
                  <a:srgbClr val="191919"/>
                </a:solidFill>
                <a:latin typeface="Silka-Medium"/>
                <a:cs typeface="Silka-Medium"/>
              </a:rPr>
              <a:t> </a:t>
            </a:r>
            <a:r>
              <a:rPr sz="2300" dirty="0">
                <a:solidFill>
                  <a:srgbClr val="191919"/>
                </a:solidFill>
                <a:latin typeface="Silka-Medium"/>
                <a:cs typeface="Silka-Medium"/>
              </a:rPr>
              <a:t>si</a:t>
            </a:r>
            <a:r>
              <a:rPr sz="2300" spc="-15" dirty="0">
                <a:solidFill>
                  <a:srgbClr val="191919"/>
                </a:solidFill>
                <a:latin typeface="Silka-Medium"/>
                <a:cs typeface="Silka-Medium"/>
              </a:rPr>
              <a:t> </a:t>
            </a:r>
            <a:r>
              <a:rPr sz="2300" dirty="0">
                <a:solidFill>
                  <a:srgbClr val="191919"/>
                </a:solidFill>
                <a:latin typeface="Silka-Medium"/>
                <a:cs typeface="Silka-Medium"/>
              </a:rPr>
              <a:t>corumquo</a:t>
            </a:r>
            <a:r>
              <a:rPr sz="2300" spc="-10" dirty="0">
                <a:solidFill>
                  <a:srgbClr val="191919"/>
                </a:solidFill>
                <a:latin typeface="Silka-Medium"/>
                <a:cs typeface="Silka-Medium"/>
              </a:rPr>
              <a:t> </a:t>
            </a:r>
            <a:r>
              <a:rPr sz="2300" dirty="0">
                <a:solidFill>
                  <a:srgbClr val="191919"/>
                </a:solidFill>
                <a:latin typeface="Silka-Medium"/>
                <a:cs typeface="Silka-Medium"/>
              </a:rPr>
              <a:t>to</a:t>
            </a:r>
            <a:r>
              <a:rPr sz="2300" spc="-10" dirty="0">
                <a:solidFill>
                  <a:srgbClr val="191919"/>
                </a:solidFill>
                <a:latin typeface="Silka-Medium"/>
                <a:cs typeface="Silka-Medium"/>
              </a:rPr>
              <a:t> volutatur </a:t>
            </a:r>
            <a:r>
              <a:rPr sz="2300" dirty="0">
                <a:solidFill>
                  <a:srgbClr val="191919"/>
                </a:solidFill>
                <a:latin typeface="Silka-Medium"/>
                <a:cs typeface="Silka-Medium"/>
              </a:rPr>
              <a:t>as</a:t>
            </a:r>
            <a:r>
              <a:rPr sz="2300" spc="-10" dirty="0">
                <a:solidFill>
                  <a:srgbClr val="191919"/>
                </a:solidFill>
                <a:latin typeface="Silka-Medium"/>
                <a:cs typeface="Silka-Medium"/>
              </a:rPr>
              <a:t> </a:t>
            </a:r>
            <a:r>
              <a:rPr sz="2300" dirty="0">
                <a:solidFill>
                  <a:srgbClr val="191919"/>
                </a:solidFill>
                <a:latin typeface="Silka-Medium"/>
                <a:cs typeface="Silka-Medium"/>
              </a:rPr>
              <a:t>andis</a:t>
            </a:r>
            <a:r>
              <a:rPr sz="2300" spc="-10" dirty="0">
                <a:solidFill>
                  <a:srgbClr val="191919"/>
                </a:solidFill>
                <a:latin typeface="Silka-Medium"/>
                <a:cs typeface="Silka-Medium"/>
              </a:rPr>
              <a:t> </a:t>
            </a:r>
            <a:r>
              <a:rPr sz="2300" dirty="0">
                <a:solidFill>
                  <a:srgbClr val="191919"/>
                </a:solidFill>
                <a:latin typeface="Silka-Medium"/>
                <a:cs typeface="Silka-Medium"/>
              </a:rPr>
              <a:t>idicia</a:t>
            </a:r>
            <a:r>
              <a:rPr sz="2300" spc="-10" dirty="0">
                <a:solidFill>
                  <a:srgbClr val="191919"/>
                </a:solidFill>
                <a:latin typeface="Silka-Medium"/>
                <a:cs typeface="Silka-Medium"/>
              </a:rPr>
              <a:t> </a:t>
            </a:r>
            <a:r>
              <a:rPr sz="2300" dirty="0">
                <a:solidFill>
                  <a:srgbClr val="191919"/>
                </a:solidFill>
                <a:latin typeface="Silka-Medium"/>
                <a:cs typeface="Silka-Medium"/>
              </a:rPr>
              <a:t>pedistio</a:t>
            </a:r>
            <a:r>
              <a:rPr sz="2300" spc="-5" dirty="0">
                <a:solidFill>
                  <a:srgbClr val="191919"/>
                </a:solidFill>
                <a:latin typeface="Silka-Medium"/>
                <a:cs typeface="Silka-Medium"/>
              </a:rPr>
              <a:t> </a:t>
            </a:r>
            <a:r>
              <a:rPr sz="2300" dirty="0">
                <a:solidFill>
                  <a:srgbClr val="191919"/>
                </a:solidFill>
                <a:latin typeface="Silka-Medium"/>
                <a:cs typeface="Silka-Medium"/>
              </a:rPr>
              <a:t>molupis</a:t>
            </a:r>
            <a:r>
              <a:rPr sz="2300" spc="-10" dirty="0">
                <a:solidFill>
                  <a:srgbClr val="191919"/>
                </a:solidFill>
                <a:latin typeface="Silka-Medium"/>
                <a:cs typeface="Silka-Medium"/>
              </a:rPr>
              <a:t> </a:t>
            </a:r>
            <a:r>
              <a:rPr sz="2300" dirty="0">
                <a:solidFill>
                  <a:srgbClr val="191919"/>
                </a:solidFill>
                <a:latin typeface="Silka-Medium"/>
                <a:cs typeface="Silka-Medium"/>
              </a:rPr>
              <a:t>conseca</a:t>
            </a:r>
            <a:r>
              <a:rPr sz="2300" spc="-10" dirty="0">
                <a:solidFill>
                  <a:srgbClr val="191919"/>
                </a:solidFill>
                <a:latin typeface="Silka-Medium"/>
                <a:cs typeface="Silka-Medium"/>
              </a:rPr>
              <a:t> </a:t>
            </a:r>
            <a:r>
              <a:rPr sz="2300" dirty="0">
                <a:solidFill>
                  <a:srgbClr val="191919"/>
                </a:solidFill>
                <a:latin typeface="Silka-Medium"/>
                <a:cs typeface="Silka-Medium"/>
              </a:rPr>
              <a:t>borpossit</a:t>
            </a:r>
            <a:r>
              <a:rPr sz="2300" spc="-10" dirty="0">
                <a:solidFill>
                  <a:srgbClr val="191919"/>
                </a:solidFill>
                <a:latin typeface="Silka-Medium"/>
                <a:cs typeface="Silka-Medium"/>
              </a:rPr>
              <a:t> </a:t>
            </a:r>
            <a:r>
              <a:rPr sz="2300" dirty="0">
                <a:solidFill>
                  <a:srgbClr val="191919"/>
                </a:solidFill>
                <a:latin typeface="Silka-Medium"/>
                <a:cs typeface="Silka-Medium"/>
              </a:rPr>
              <a:t>alic</a:t>
            </a:r>
            <a:r>
              <a:rPr sz="2300" spc="-5" dirty="0">
                <a:solidFill>
                  <a:srgbClr val="191919"/>
                </a:solidFill>
                <a:latin typeface="Silka-Medium"/>
                <a:cs typeface="Silka-Medium"/>
              </a:rPr>
              <a:t> </a:t>
            </a:r>
            <a:r>
              <a:rPr sz="2300" dirty="0">
                <a:solidFill>
                  <a:srgbClr val="191919"/>
                </a:solidFill>
                <a:latin typeface="Silka-Medium"/>
                <a:cs typeface="Silka-Medium"/>
              </a:rPr>
              <a:t>tem</a:t>
            </a:r>
            <a:r>
              <a:rPr sz="2300" spc="-10" dirty="0">
                <a:solidFill>
                  <a:srgbClr val="191919"/>
                </a:solidFill>
                <a:latin typeface="Silka-Medium"/>
                <a:cs typeface="Silka-Medium"/>
              </a:rPr>
              <a:t> </a:t>
            </a:r>
            <a:r>
              <a:rPr sz="2300" dirty="0">
                <a:solidFill>
                  <a:srgbClr val="191919"/>
                </a:solidFill>
                <a:latin typeface="Silka-Medium"/>
                <a:cs typeface="Silka-Medium"/>
              </a:rPr>
              <a:t>quassin</a:t>
            </a:r>
            <a:r>
              <a:rPr sz="2300" spc="-10" dirty="0">
                <a:solidFill>
                  <a:srgbClr val="191919"/>
                </a:solidFill>
                <a:latin typeface="Silka-Medium"/>
                <a:cs typeface="Silka-Medium"/>
              </a:rPr>
              <a:t> </a:t>
            </a:r>
            <a:r>
              <a:rPr sz="2300" dirty="0">
                <a:solidFill>
                  <a:srgbClr val="191919"/>
                </a:solidFill>
                <a:latin typeface="Silka-Medium"/>
                <a:cs typeface="Silka-Medium"/>
              </a:rPr>
              <a:t>nim</a:t>
            </a:r>
            <a:r>
              <a:rPr sz="2300" spc="-10" dirty="0">
                <a:solidFill>
                  <a:srgbClr val="191919"/>
                </a:solidFill>
                <a:latin typeface="Silka-Medium"/>
                <a:cs typeface="Silka-Medium"/>
              </a:rPr>
              <a:t> </a:t>
            </a:r>
            <a:r>
              <a:rPr sz="2300" dirty="0">
                <a:solidFill>
                  <a:srgbClr val="191919"/>
                </a:solidFill>
                <a:latin typeface="Silka-Medium"/>
                <a:cs typeface="Silka-Medium"/>
              </a:rPr>
              <a:t>ipsandi</a:t>
            </a:r>
            <a:r>
              <a:rPr sz="2300" spc="-5" dirty="0">
                <a:solidFill>
                  <a:srgbClr val="191919"/>
                </a:solidFill>
                <a:latin typeface="Silka-Medium"/>
                <a:cs typeface="Silka-Medium"/>
              </a:rPr>
              <a:t> </a:t>
            </a:r>
            <a:r>
              <a:rPr sz="2300" spc="-10" dirty="0">
                <a:solidFill>
                  <a:srgbClr val="191919"/>
                </a:solidFill>
                <a:latin typeface="Silka-Medium"/>
                <a:cs typeface="Silka-Medium"/>
              </a:rPr>
              <a:t>corerio </a:t>
            </a:r>
            <a:r>
              <a:rPr sz="2300" dirty="0">
                <a:solidFill>
                  <a:srgbClr val="191919"/>
                </a:solidFill>
                <a:latin typeface="Silka-Medium"/>
                <a:cs typeface="Silka-Medium"/>
              </a:rPr>
              <a:t>rionsequi</a:t>
            </a:r>
            <a:r>
              <a:rPr sz="2300" spc="-35" dirty="0">
                <a:solidFill>
                  <a:srgbClr val="191919"/>
                </a:solidFill>
                <a:latin typeface="Silka-Medium"/>
                <a:cs typeface="Silka-Medium"/>
              </a:rPr>
              <a:t> </a:t>
            </a:r>
            <a:r>
              <a:rPr sz="2300" dirty="0">
                <a:solidFill>
                  <a:srgbClr val="191919"/>
                </a:solidFill>
                <a:latin typeface="Silka-Medium"/>
                <a:cs typeface="Silka-Medium"/>
              </a:rPr>
              <a:t>doluptate</a:t>
            </a:r>
            <a:r>
              <a:rPr sz="2300" spc="-30" dirty="0">
                <a:solidFill>
                  <a:srgbClr val="191919"/>
                </a:solidFill>
                <a:latin typeface="Silka-Medium"/>
                <a:cs typeface="Silka-Medium"/>
              </a:rPr>
              <a:t> </a:t>
            </a:r>
            <a:r>
              <a:rPr sz="2300" spc="-20" dirty="0">
                <a:solidFill>
                  <a:srgbClr val="191919"/>
                </a:solidFill>
                <a:latin typeface="Silka-Medium"/>
                <a:cs typeface="Silka-Medium"/>
              </a:rPr>
              <a:t>volorepel</a:t>
            </a:r>
            <a:r>
              <a:rPr sz="2300" spc="-35" dirty="0">
                <a:solidFill>
                  <a:srgbClr val="191919"/>
                </a:solidFill>
                <a:latin typeface="Silka-Medium"/>
                <a:cs typeface="Silka-Medium"/>
              </a:rPr>
              <a:t> </a:t>
            </a:r>
            <a:r>
              <a:rPr sz="2300" dirty="0">
                <a:solidFill>
                  <a:srgbClr val="191919"/>
                </a:solidFill>
                <a:latin typeface="Silka-Medium"/>
                <a:cs typeface="Silka-Medium"/>
              </a:rPr>
              <a:t>eos</a:t>
            </a:r>
            <a:r>
              <a:rPr sz="2300" spc="-30" dirty="0">
                <a:solidFill>
                  <a:srgbClr val="191919"/>
                </a:solidFill>
                <a:latin typeface="Silka-Medium"/>
                <a:cs typeface="Silka-Medium"/>
              </a:rPr>
              <a:t> </a:t>
            </a:r>
            <a:r>
              <a:rPr sz="2300" spc="-10" dirty="0">
                <a:solidFill>
                  <a:srgbClr val="191919"/>
                </a:solidFill>
                <a:latin typeface="Silka-Medium"/>
                <a:cs typeface="Silka-Medium"/>
              </a:rPr>
              <a:t>dolorum.</a:t>
            </a:r>
            <a:endParaRPr sz="2300" dirty="0">
              <a:latin typeface="Silka-Medium"/>
              <a:cs typeface="Silka-Medium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191919"/>
              </a:buClr>
              <a:buFont typeface="Silka-Medium"/>
              <a:buChar char="•"/>
            </a:pPr>
            <a:endParaRPr sz="2300" dirty="0">
              <a:latin typeface="Silka-Medium"/>
              <a:cs typeface="Silka-Medium"/>
            </a:endParaRPr>
          </a:p>
          <a:p>
            <a:pPr marL="227965" marR="5080" indent="-215900">
              <a:lnSpc>
                <a:spcPct val="100400"/>
              </a:lnSpc>
              <a:buChar char="•"/>
              <a:tabLst>
                <a:tab pos="228600" algn="l"/>
              </a:tabLst>
            </a:pPr>
            <a:r>
              <a:rPr sz="2300" dirty="0">
                <a:solidFill>
                  <a:srgbClr val="191919"/>
                </a:solidFill>
                <a:latin typeface="Silka-Medium"/>
                <a:cs typeface="Silka-Medium"/>
              </a:rPr>
              <a:t>Edi</a:t>
            </a:r>
            <a:r>
              <a:rPr sz="2300" spc="-35" dirty="0">
                <a:solidFill>
                  <a:srgbClr val="191919"/>
                </a:solidFill>
                <a:latin typeface="Silka-Medium"/>
                <a:cs typeface="Silka-Medium"/>
              </a:rPr>
              <a:t> </a:t>
            </a:r>
            <a:r>
              <a:rPr sz="2300" dirty="0">
                <a:solidFill>
                  <a:srgbClr val="191919"/>
                </a:solidFill>
                <a:latin typeface="Silka-Medium"/>
                <a:cs typeface="Silka-Medium"/>
              </a:rPr>
              <a:t>nonsendis</a:t>
            </a:r>
            <a:r>
              <a:rPr sz="2300" spc="-25" dirty="0">
                <a:solidFill>
                  <a:srgbClr val="191919"/>
                </a:solidFill>
                <a:latin typeface="Silka-Medium"/>
                <a:cs typeface="Silka-Medium"/>
              </a:rPr>
              <a:t> </a:t>
            </a:r>
            <a:r>
              <a:rPr sz="2300" dirty="0">
                <a:solidFill>
                  <a:srgbClr val="191919"/>
                </a:solidFill>
                <a:latin typeface="Silka-Medium"/>
                <a:cs typeface="Silka-Medium"/>
              </a:rPr>
              <a:t>diciend</a:t>
            </a:r>
            <a:r>
              <a:rPr sz="2300" spc="-25" dirty="0">
                <a:solidFill>
                  <a:srgbClr val="191919"/>
                </a:solidFill>
                <a:latin typeface="Silka-Medium"/>
                <a:cs typeface="Silka-Medium"/>
              </a:rPr>
              <a:t> </a:t>
            </a:r>
            <a:r>
              <a:rPr sz="2300" dirty="0">
                <a:solidFill>
                  <a:srgbClr val="191919"/>
                </a:solidFill>
                <a:latin typeface="Silka-Medium"/>
                <a:cs typeface="Silka-Medium"/>
              </a:rPr>
              <a:t>errore</a:t>
            </a:r>
            <a:r>
              <a:rPr sz="2300" spc="-25" dirty="0">
                <a:solidFill>
                  <a:srgbClr val="191919"/>
                </a:solidFill>
                <a:latin typeface="Silka-Medium"/>
                <a:cs typeface="Silka-Medium"/>
              </a:rPr>
              <a:t> </a:t>
            </a:r>
            <a:r>
              <a:rPr sz="2300" dirty="0">
                <a:solidFill>
                  <a:srgbClr val="191919"/>
                </a:solidFill>
                <a:latin typeface="Silka-Medium"/>
                <a:cs typeface="Silka-Medium"/>
              </a:rPr>
              <a:t>mos</a:t>
            </a:r>
            <a:r>
              <a:rPr sz="2300" spc="-25" dirty="0">
                <a:solidFill>
                  <a:srgbClr val="191919"/>
                </a:solidFill>
                <a:latin typeface="Silka-Medium"/>
                <a:cs typeface="Silka-Medium"/>
              </a:rPr>
              <a:t> </a:t>
            </a:r>
            <a:r>
              <a:rPr sz="2300" dirty="0">
                <a:solidFill>
                  <a:srgbClr val="191919"/>
                </a:solidFill>
                <a:latin typeface="Silka-Medium"/>
                <a:cs typeface="Silka-Medium"/>
              </a:rPr>
              <a:t>eiumquo</a:t>
            </a:r>
            <a:r>
              <a:rPr sz="2300" spc="-20" dirty="0">
                <a:solidFill>
                  <a:srgbClr val="191919"/>
                </a:solidFill>
                <a:latin typeface="Silka-Medium"/>
                <a:cs typeface="Silka-Medium"/>
              </a:rPr>
              <a:t> </a:t>
            </a:r>
            <a:r>
              <a:rPr sz="2300" dirty="0">
                <a:solidFill>
                  <a:srgbClr val="191919"/>
                </a:solidFill>
                <a:latin typeface="Silka-Medium"/>
                <a:cs typeface="Silka-Medium"/>
              </a:rPr>
              <a:t>et</a:t>
            </a:r>
            <a:r>
              <a:rPr sz="2300" spc="-25" dirty="0">
                <a:solidFill>
                  <a:srgbClr val="191919"/>
                </a:solidFill>
                <a:latin typeface="Silka-Medium"/>
                <a:cs typeface="Silka-Medium"/>
              </a:rPr>
              <a:t> </a:t>
            </a:r>
            <a:r>
              <a:rPr sz="2300" dirty="0">
                <a:solidFill>
                  <a:srgbClr val="191919"/>
                </a:solidFill>
                <a:latin typeface="Silka-Medium"/>
                <a:cs typeface="Silka-Medium"/>
              </a:rPr>
              <a:t>laborruptat</a:t>
            </a:r>
            <a:r>
              <a:rPr sz="2300" spc="-25" dirty="0">
                <a:solidFill>
                  <a:srgbClr val="191919"/>
                </a:solidFill>
                <a:latin typeface="Silka-Medium"/>
                <a:cs typeface="Silka-Medium"/>
              </a:rPr>
              <a:t> </a:t>
            </a:r>
            <a:r>
              <a:rPr sz="2300" dirty="0">
                <a:solidFill>
                  <a:srgbClr val="191919"/>
                </a:solidFill>
                <a:latin typeface="Silka-Medium"/>
                <a:cs typeface="Silka-Medium"/>
              </a:rPr>
              <a:t>haruptatqui</a:t>
            </a:r>
            <a:r>
              <a:rPr sz="2300" spc="-25" dirty="0">
                <a:solidFill>
                  <a:srgbClr val="191919"/>
                </a:solidFill>
                <a:latin typeface="Silka-Medium"/>
                <a:cs typeface="Silka-Medium"/>
              </a:rPr>
              <a:t> </a:t>
            </a:r>
            <a:r>
              <a:rPr sz="2300" dirty="0">
                <a:solidFill>
                  <a:srgbClr val="191919"/>
                </a:solidFill>
                <a:latin typeface="Silka-Medium"/>
                <a:cs typeface="Silka-Medium"/>
              </a:rPr>
              <a:t>cum</a:t>
            </a:r>
            <a:r>
              <a:rPr sz="2300" spc="-25" dirty="0">
                <a:solidFill>
                  <a:srgbClr val="191919"/>
                </a:solidFill>
                <a:latin typeface="Silka-Medium"/>
                <a:cs typeface="Silka-Medium"/>
              </a:rPr>
              <a:t> </a:t>
            </a:r>
            <a:r>
              <a:rPr sz="2300" dirty="0">
                <a:solidFill>
                  <a:srgbClr val="191919"/>
                </a:solidFill>
                <a:latin typeface="Silka-Medium"/>
                <a:cs typeface="Silka-Medium"/>
              </a:rPr>
              <a:t>inum</a:t>
            </a:r>
            <a:r>
              <a:rPr sz="2300" spc="-25" dirty="0">
                <a:solidFill>
                  <a:srgbClr val="191919"/>
                </a:solidFill>
                <a:latin typeface="Silka-Medium"/>
                <a:cs typeface="Silka-Medium"/>
              </a:rPr>
              <a:t> </a:t>
            </a:r>
            <a:r>
              <a:rPr sz="2300" dirty="0">
                <a:solidFill>
                  <a:srgbClr val="191919"/>
                </a:solidFill>
                <a:latin typeface="Silka-Medium"/>
                <a:cs typeface="Silka-Medium"/>
              </a:rPr>
              <a:t>volorum</a:t>
            </a:r>
            <a:r>
              <a:rPr sz="2300" spc="-20" dirty="0">
                <a:solidFill>
                  <a:srgbClr val="191919"/>
                </a:solidFill>
                <a:latin typeface="Silka-Medium"/>
                <a:cs typeface="Silka-Medium"/>
              </a:rPr>
              <a:t> </a:t>
            </a:r>
            <a:r>
              <a:rPr sz="2300" spc="-25" dirty="0">
                <a:solidFill>
                  <a:srgbClr val="191919"/>
                </a:solidFill>
                <a:latin typeface="Silka-Medium"/>
                <a:cs typeface="Silka-Medium"/>
              </a:rPr>
              <a:t>aut</a:t>
            </a:r>
            <a:r>
              <a:rPr sz="2300" spc="575" dirty="0">
                <a:solidFill>
                  <a:srgbClr val="191919"/>
                </a:solidFill>
                <a:latin typeface="Silka-Medium"/>
                <a:cs typeface="Silka-Medium"/>
              </a:rPr>
              <a:t> </a:t>
            </a:r>
            <a:r>
              <a:rPr sz="2300" dirty="0">
                <a:solidFill>
                  <a:srgbClr val="191919"/>
                </a:solidFill>
                <a:latin typeface="Silka-Medium"/>
                <a:cs typeface="Silka-Medium"/>
              </a:rPr>
              <a:t>id</a:t>
            </a:r>
            <a:r>
              <a:rPr sz="2300" spc="-10" dirty="0">
                <a:solidFill>
                  <a:srgbClr val="191919"/>
                </a:solidFill>
                <a:latin typeface="Silka-Medium"/>
                <a:cs typeface="Silka-Medium"/>
              </a:rPr>
              <a:t> </a:t>
            </a:r>
            <a:r>
              <a:rPr sz="2300" dirty="0">
                <a:solidFill>
                  <a:srgbClr val="191919"/>
                </a:solidFill>
                <a:latin typeface="Silka-Medium"/>
                <a:cs typeface="Silka-Medium"/>
              </a:rPr>
              <a:t>eictem</a:t>
            </a:r>
            <a:r>
              <a:rPr sz="2300" spc="-10" dirty="0">
                <a:solidFill>
                  <a:srgbClr val="191919"/>
                </a:solidFill>
                <a:latin typeface="Silka-Medium"/>
                <a:cs typeface="Silka-Medium"/>
              </a:rPr>
              <a:t> </a:t>
            </a:r>
            <a:r>
              <a:rPr sz="2300" dirty="0">
                <a:solidFill>
                  <a:srgbClr val="191919"/>
                </a:solidFill>
                <a:latin typeface="Silka-Medium"/>
                <a:cs typeface="Silka-Medium"/>
              </a:rPr>
              <a:t>quuntenist</a:t>
            </a:r>
            <a:r>
              <a:rPr sz="2300" spc="-10" dirty="0">
                <a:solidFill>
                  <a:srgbClr val="191919"/>
                </a:solidFill>
                <a:latin typeface="Silka-Medium"/>
                <a:cs typeface="Silka-Medium"/>
              </a:rPr>
              <a:t> </a:t>
            </a:r>
            <a:r>
              <a:rPr sz="2300" dirty="0">
                <a:solidFill>
                  <a:srgbClr val="191919"/>
                </a:solidFill>
                <a:latin typeface="Silka-Medium"/>
                <a:cs typeface="Silka-Medium"/>
              </a:rPr>
              <a:t>vid</a:t>
            </a:r>
            <a:r>
              <a:rPr sz="2300" spc="-10" dirty="0">
                <a:solidFill>
                  <a:srgbClr val="191919"/>
                </a:solidFill>
                <a:latin typeface="Silka-Medium"/>
                <a:cs typeface="Silka-Medium"/>
              </a:rPr>
              <a:t> </a:t>
            </a:r>
            <a:r>
              <a:rPr sz="2300" dirty="0">
                <a:solidFill>
                  <a:srgbClr val="191919"/>
                </a:solidFill>
                <a:latin typeface="Silka-Medium"/>
                <a:cs typeface="Silka-Medium"/>
              </a:rPr>
              <a:t>eum</a:t>
            </a:r>
            <a:r>
              <a:rPr sz="2300" spc="-10" dirty="0">
                <a:solidFill>
                  <a:srgbClr val="191919"/>
                </a:solidFill>
                <a:latin typeface="Silka-Medium"/>
                <a:cs typeface="Silka-Medium"/>
              </a:rPr>
              <a:t> </a:t>
            </a:r>
            <a:r>
              <a:rPr sz="2300" dirty="0">
                <a:solidFill>
                  <a:srgbClr val="191919"/>
                </a:solidFill>
                <a:latin typeface="Silka-Medium"/>
                <a:cs typeface="Silka-Medium"/>
              </a:rPr>
              <a:t>id</a:t>
            </a:r>
            <a:r>
              <a:rPr sz="2300" spc="-10" dirty="0">
                <a:solidFill>
                  <a:srgbClr val="191919"/>
                </a:solidFill>
                <a:latin typeface="Silka-Medium"/>
                <a:cs typeface="Silka-Medium"/>
              </a:rPr>
              <a:t> </a:t>
            </a:r>
            <a:r>
              <a:rPr sz="2300" dirty="0">
                <a:solidFill>
                  <a:srgbClr val="191919"/>
                </a:solidFill>
                <a:latin typeface="Silka-Medium"/>
                <a:cs typeface="Silka-Medium"/>
              </a:rPr>
              <a:t>maior</a:t>
            </a:r>
            <a:r>
              <a:rPr sz="2300" spc="-10" dirty="0">
                <a:solidFill>
                  <a:srgbClr val="191919"/>
                </a:solidFill>
                <a:latin typeface="Silka-Medium"/>
                <a:cs typeface="Silka-Medium"/>
              </a:rPr>
              <a:t> </a:t>
            </a:r>
            <a:r>
              <a:rPr sz="2300" dirty="0">
                <a:solidFill>
                  <a:srgbClr val="191919"/>
                </a:solidFill>
                <a:latin typeface="Silka-Medium"/>
                <a:cs typeface="Silka-Medium"/>
              </a:rPr>
              <a:t>si</a:t>
            </a:r>
            <a:r>
              <a:rPr sz="2300" spc="-10" dirty="0">
                <a:solidFill>
                  <a:srgbClr val="191919"/>
                </a:solidFill>
                <a:latin typeface="Silka-Medium"/>
                <a:cs typeface="Silka-Medium"/>
              </a:rPr>
              <a:t> </a:t>
            </a:r>
            <a:r>
              <a:rPr sz="2300" dirty="0">
                <a:solidFill>
                  <a:srgbClr val="191919"/>
                </a:solidFill>
                <a:latin typeface="Silka-Medium"/>
                <a:cs typeface="Silka-Medium"/>
              </a:rPr>
              <a:t>quiatus</a:t>
            </a:r>
            <a:r>
              <a:rPr sz="2300" spc="-10" dirty="0">
                <a:solidFill>
                  <a:srgbClr val="191919"/>
                </a:solidFill>
                <a:latin typeface="Silka-Medium"/>
                <a:cs typeface="Silka-Medium"/>
              </a:rPr>
              <a:t> </a:t>
            </a:r>
            <a:r>
              <a:rPr sz="2300" dirty="0">
                <a:solidFill>
                  <a:srgbClr val="191919"/>
                </a:solidFill>
                <a:latin typeface="Silka-Medium"/>
                <a:cs typeface="Silka-Medium"/>
              </a:rPr>
              <a:t>es</a:t>
            </a:r>
            <a:r>
              <a:rPr sz="2300" spc="-10" dirty="0">
                <a:solidFill>
                  <a:srgbClr val="191919"/>
                </a:solidFill>
                <a:latin typeface="Silka-Medium"/>
                <a:cs typeface="Silka-Medium"/>
              </a:rPr>
              <a:t> </a:t>
            </a:r>
            <a:r>
              <a:rPr sz="2300" dirty="0">
                <a:solidFill>
                  <a:srgbClr val="191919"/>
                </a:solidFill>
                <a:latin typeface="Silka-Medium"/>
                <a:cs typeface="Silka-Medium"/>
              </a:rPr>
              <a:t>platio</a:t>
            </a:r>
            <a:r>
              <a:rPr sz="2300" spc="-10" dirty="0">
                <a:solidFill>
                  <a:srgbClr val="191919"/>
                </a:solidFill>
                <a:latin typeface="Silka-Medium"/>
                <a:cs typeface="Silka-Medium"/>
              </a:rPr>
              <a:t> </a:t>
            </a:r>
            <a:r>
              <a:rPr sz="2300" dirty="0">
                <a:solidFill>
                  <a:srgbClr val="191919"/>
                </a:solidFill>
                <a:latin typeface="Silka-Medium"/>
                <a:cs typeface="Silka-Medium"/>
              </a:rPr>
              <a:t>optatius</a:t>
            </a:r>
            <a:r>
              <a:rPr sz="2300" spc="-10" dirty="0">
                <a:solidFill>
                  <a:srgbClr val="191919"/>
                </a:solidFill>
                <a:latin typeface="Silka-Medium"/>
                <a:cs typeface="Silka-Medium"/>
              </a:rPr>
              <a:t> </a:t>
            </a:r>
            <a:r>
              <a:rPr sz="2300" dirty="0">
                <a:solidFill>
                  <a:srgbClr val="191919"/>
                </a:solidFill>
                <a:latin typeface="Silka-Medium"/>
                <a:cs typeface="Silka-Medium"/>
              </a:rPr>
              <a:t>rerrumquodit</a:t>
            </a:r>
            <a:r>
              <a:rPr sz="2300" spc="-10" dirty="0">
                <a:solidFill>
                  <a:srgbClr val="191919"/>
                </a:solidFill>
                <a:latin typeface="Silka-Medium"/>
                <a:cs typeface="Silka-Medium"/>
              </a:rPr>
              <a:t> </a:t>
            </a:r>
            <a:r>
              <a:rPr sz="2300" dirty="0">
                <a:solidFill>
                  <a:srgbClr val="191919"/>
                </a:solidFill>
                <a:latin typeface="Silka-Medium"/>
                <a:cs typeface="Silka-Medium"/>
              </a:rPr>
              <a:t>modici</a:t>
            </a:r>
            <a:r>
              <a:rPr sz="2300" spc="-10" dirty="0">
                <a:solidFill>
                  <a:srgbClr val="191919"/>
                </a:solidFill>
                <a:latin typeface="Silka-Medium"/>
                <a:cs typeface="Silka-Medium"/>
              </a:rPr>
              <a:t> </a:t>
            </a:r>
            <a:r>
              <a:rPr sz="2300" dirty="0">
                <a:solidFill>
                  <a:srgbClr val="191919"/>
                </a:solidFill>
                <a:latin typeface="Silka-Medium"/>
                <a:cs typeface="Silka-Medium"/>
              </a:rPr>
              <a:t>que</a:t>
            </a:r>
            <a:r>
              <a:rPr sz="2300" spc="-5" dirty="0">
                <a:solidFill>
                  <a:srgbClr val="191919"/>
                </a:solidFill>
                <a:latin typeface="Silka-Medium"/>
                <a:cs typeface="Silka-Medium"/>
              </a:rPr>
              <a:t> </a:t>
            </a:r>
            <a:r>
              <a:rPr sz="2300" spc="-25" dirty="0">
                <a:solidFill>
                  <a:srgbClr val="191919"/>
                </a:solidFill>
                <a:latin typeface="Silka-Medium"/>
                <a:cs typeface="Silka-Medium"/>
              </a:rPr>
              <a:t>de </a:t>
            </a:r>
            <a:r>
              <a:rPr sz="2300" dirty="0">
                <a:solidFill>
                  <a:srgbClr val="191919"/>
                </a:solidFill>
                <a:latin typeface="Silka-Medium"/>
                <a:cs typeface="Silka-Medium"/>
              </a:rPr>
              <a:t>resti</a:t>
            </a:r>
            <a:r>
              <a:rPr sz="2300" spc="-40" dirty="0">
                <a:solidFill>
                  <a:srgbClr val="191919"/>
                </a:solidFill>
                <a:latin typeface="Silka-Medium"/>
                <a:cs typeface="Silka-Medium"/>
              </a:rPr>
              <a:t> </a:t>
            </a:r>
            <a:r>
              <a:rPr sz="2300" dirty="0">
                <a:solidFill>
                  <a:srgbClr val="191919"/>
                </a:solidFill>
                <a:latin typeface="Silka-Medium"/>
                <a:cs typeface="Silka-Medium"/>
              </a:rPr>
              <a:t>cus</a:t>
            </a:r>
            <a:r>
              <a:rPr sz="2300" spc="-25" dirty="0">
                <a:solidFill>
                  <a:srgbClr val="191919"/>
                </a:solidFill>
                <a:latin typeface="Silka-Medium"/>
                <a:cs typeface="Silka-Medium"/>
              </a:rPr>
              <a:t> </a:t>
            </a:r>
            <a:r>
              <a:rPr sz="2300" dirty="0">
                <a:solidFill>
                  <a:srgbClr val="191919"/>
                </a:solidFill>
                <a:latin typeface="Silka-Medium"/>
                <a:cs typeface="Silka-Medium"/>
              </a:rPr>
              <a:t>quamet</a:t>
            </a:r>
            <a:r>
              <a:rPr sz="2300" spc="-30" dirty="0">
                <a:solidFill>
                  <a:srgbClr val="191919"/>
                </a:solidFill>
                <a:latin typeface="Silka-Medium"/>
                <a:cs typeface="Silka-Medium"/>
              </a:rPr>
              <a:t> </a:t>
            </a:r>
            <a:r>
              <a:rPr sz="2300" dirty="0">
                <a:solidFill>
                  <a:srgbClr val="191919"/>
                </a:solidFill>
                <a:latin typeface="Silka-Medium"/>
                <a:cs typeface="Silka-Medium"/>
              </a:rPr>
              <a:t>dolo</a:t>
            </a:r>
            <a:r>
              <a:rPr sz="2300" spc="-25" dirty="0">
                <a:solidFill>
                  <a:srgbClr val="191919"/>
                </a:solidFill>
                <a:latin typeface="Silka-Medium"/>
                <a:cs typeface="Silka-Medium"/>
              </a:rPr>
              <a:t> </a:t>
            </a:r>
            <a:r>
              <a:rPr sz="2300" dirty="0">
                <a:solidFill>
                  <a:srgbClr val="191919"/>
                </a:solidFill>
                <a:latin typeface="Silka-Medium"/>
                <a:cs typeface="Silka-Medium"/>
              </a:rPr>
              <a:t>et</a:t>
            </a:r>
            <a:r>
              <a:rPr sz="2300" spc="-30" dirty="0">
                <a:solidFill>
                  <a:srgbClr val="191919"/>
                </a:solidFill>
                <a:latin typeface="Silka-Medium"/>
                <a:cs typeface="Silka-Medium"/>
              </a:rPr>
              <a:t> </a:t>
            </a:r>
            <a:r>
              <a:rPr sz="2300" dirty="0">
                <a:solidFill>
                  <a:srgbClr val="191919"/>
                </a:solidFill>
                <a:latin typeface="Silka-Medium"/>
                <a:cs typeface="Silka-Medium"/>
              </a:rPr>
              <a:t>aut</a:t>
            </a:r>
            <a:r>
              <a:rPr sz="2300" spc="-25" dirty="0">
                <a:solidFill>
                  <a:srgbClr val="191919"/>
                </a:solidFill>
                <a:latin typeface="Silka-Medium"/>
                <a:cs typeface="Silka-Medium"/>
              </a:rPr>
              <a:t> </a:t>
            </a:r>
            <a:r>
              <a:rPr sz="2300" dirty="0">
                <a:solidFill>
                  <a:srgbClr val="191919"/>
                </a:solidFill>
                <a:latin typeface="Silka-Medium"/>
                <a:cs typeface="Silka-Medium"/>
              </a:rPr>
              <a:t>earum</a:t>
            </a:r>
            <a:r>
              <a:rPr sz="2300" spc="-30" dirty="0">
                <a:solidFill>
                  <a:srgbClr val="191919"/>
                </a:solidFill>
                <a:latin typeface="Silka-Medium"/>
                <a:cs typeface="Silka-Medium"/>
              </a:rPr>
              <a:t> </a:t>
            </a:r>
            <a:r>
              <a:rPr sz="2300" dirty="0">
                <a:solidFill>
                  <a:srgbClr val="191919"/>
                </a:solidFill>
                <a:latin typeface="Silka-Medium"/>
                <a:cs typeface="Silka-Medium"/>
              </a:rPr>
              <a:t>rem</a:t>
            </a:r>
            <a:r>
              <a:rPr sz="2300" spc="-25" dirty="0">
                <a:solidFill>
                  <a:srgbClr val="191919"/>
                </a:solidFill>
                <a:latin typeface="Silka-Medium"/>
                <a:cs typeface="Silka-Medium"/>
              </a:rPr>
              <a:t> </a:t>
            </a:r>
            <a:r>
              <a:rPr sz="2300" dirty="0">
                <a:solidFill>
                  <a:srgbClr val="191919"/>
                </a:solidFill>
                <a:latin typeface="Silka-Medium"/>
                <a:cs typeface="Silka-Medium"/>
              </a:rPr>
              <a:t>isquam,</a:t>
            </a:r>
            <a:r>
              <a:rPr sz="2300" spc="-30" dirty="0">
                <a:solidFill>
                  <a:srgbClr val="191919"/>
                </a:solidFill>
                <a:latin typeface="Silka-Medium"/>
                <a:cs typeface="Silka-Medium"/>
              </a:rPr>
              <a:t> </a:t>
            </a:r>
            <a:r>
              <a:rPr sz="2300" dirty="0">
                <a:solidFill>
                  <a:srgbClr val="191919"/>
                </a:solidFill>
                <a:latin typeface="Silka-Medium"/>
                <a:cs typeface="Silka-Medium"/>
              </a:rPr>
              <a:t>aliquis</a:t>
            </a:r>
            <a:r>
              <a:rPr sz="2300" spc="-25" dirty="0">
                <a:solidFill>
                  <a:srgbClr val="191919"/>
                </a:solidFill>
                <a:latin typeface="Silka-Medium"/>
                <a:cs typeface="Silka-Medium"/>
              </a:rPr>
              <a:t> </a:t>
            </a:r>
            <a:r>
              <a:rPr sz="2300" dirty="0">
                <a:solidFill>
                  <a:srgbClr val="191919"/>
                </a:solidFill>
                <a:latin typeface="Silka-Medium"/>
                <a:cs typeface="Silka-Medium"/>
              </a:rPr>
              <a:t>ex</a:t>
            </a:r>
            <a:r>
              <a:rPr sz="2300" spc="-25" dirty="0">
                <a:solidFill>
                  <a:srgbClr val="191919"/>
                </a:solidFill>
                <a:latin typeface="Silka-Medium"/>
                <a:cs typeface="Silka-Medium"/>
              </a:rPr>
              <a:t> </a:t>
            </a:r>
            <a:r>
              <a:rPr sz="2300" spc="-10" dirty="0">
                <a:solidFill>
                  <a:srgbClr val="191919"/>
                </a:solidFill>
                <a:latin typeface="Silka-Medium"/>
                <a:cs typeface="Silka-Medium"/>
              </a:rPr>
              <a:t>eiunt.</a:t>
            </a:r>
            <a:endParaRPr sz="2300" dirty="0">
              <a:latin typeface="Silka-Medium"/>
              <a:cs typeface="Silka-Medium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 idx="4294967295"/>
          </p:nvPr>
        </p:nvSpPr>
        <p:spPr>
          <a:xfrm>
            <a:off x="615552" y="351686"/>
            <a:ext cx="11341497" cy="1077859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6900" b="0" dirty="0">
                <a:latin typeface="TAKE THE LEAP Bold" pitchFamily="2" charset="77"/>
              </a:rPr>
              <a:t>p</a:t>
            </a:r>
            <a:r>
              <a:rPr lang="en-GB" sz="6900" dirty="0">
                <a:latin typeface="TAKE THE LEAP Bold" pitchFamily="2" charset="77"/>
              </a:rPr>
              <a:t>a</a:t>
            </a:r>
            <a:r>
              <a:rPr sz="6900" b="0" dirty="0" err="1">
                <a:latin typeface="TAKE THE LEAP Bold" pitchFamily="2" charset="77"/>
              </a:rPr>
              <a:t>ge</a:t>
            </a:r>
            <a:r>
              <a:rPr sz="6900" b="0" dirty="0">
                <a:latin typeface="TAKE THE LEAP Bold" pitchFamily="2" charset="77"/>
              </a:rPr>
              <a:t> </a:t>
            </a:r>
            <a:r>
              <a:rPr sz="6900" b="0" dirty="0" err="1">
                <a:latin typeface="TAKE THE LEAP Bold" pitchFamily="2" charset="77"/>
              </a:rPr>
              <a:t>ti</a:t>
            </a:r>
            <a:r>
              <a:rPr lang="en-GB" sz="6900" b="0" dirty="0">
                <a:latin typeface="TAKE THE LEAP Bold" pitchFamily="2" charset="77"/>
              </a:rPr>
              <a:t>t</a:t>
            </a:r>
            <a:r>
              <a:rPr sz="6900" b="0" dirty="0">
                <a:latin typeface="TAKE THE LEAP Bold" pitchFamily="2" charset="77"/>
              </a:rPr>
              <a:t>le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9128" y="9867114"/>
            <a:ext cx="2746311" cy="113531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578822" y="9768966"/>
            <a:ext cx="897106" cy="91134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EAAFA96-9325-9B58-BDD8-8EB331B48F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8674" y="5222627"/>
            <a:ext cx="2216586" cy="606704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9B1972C-BE54-70BC-563C-936FF8779C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2210" y="5942707"/>
            <a:ext cx="6804435" cy="536664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024C632-68C3-0B0C-6127-8F9FEC6DAB0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2727" y="7902420"/>
            <a:ext cx="6233499" cy="340693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5553" y="2968923"/>
            <a:ext cx="6224905" cy="464037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GB" sz="2300" dirty="0">
                <a:solidFill>
                  <a:srgbClr val="191919"/>
                </a:solidFill>
                <a:latin typeface="TAKE THE LEAP Bold" pitchFamily="2" charset="77"/>
                <a:cs typeface="Arial"/>
              </a:rPr>
              <a:t>paragraph heading </a:t>
            </a: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endParaRPr lang="en-GB" sz="2300" dirty="0">
              <a:solidFill>
                <a:srgbClr val="191919"/>
              </a:solidFill>
              <a:latin typeface="TAKE THE LEAP Bold" pitchFamily="2" charset="77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dirty="0">
                <a:solidFill>
                  <a:srgbClr val="191919"/>
                </a:solidFill>
                <a:latin typeface="Silka-Medium"/>
                <a:cs typeface="Silka-Medium"/>
              </a:rPr>
              <a:t>The</a:t>
            </a:r>
            <a:r>
              <a:rPr sz="2300" spc="-55" dirty="0">
                <a:solidFill>
                  <a:srgbClr val="191919"/>
                </a:solidFill>
                <a:latin typeface="Silka-Medium"/>
                <a:cs typeface="Silka-Medium"/>
              </a:rPr>
              <a:t> </a:t>
            </a:r>
            <a:r>
              <a:rPr sz="2300" dirty="0">
                <a:solidFill>
                  <a:srgbClr val="191919"/>
                </a:solidFill>
                <a:latin typeface="Silka-Medium"/>
                <a:cs typeface="Silka-Medium"/>
              </a:rPr>
              <a:t>Liquam,</a:t>
            </a:r>
            <a:r>
              <a:rPr sz="2300" spc="-55" dirty="0">
                <a:solidFill>
                  <a:srgbClr val="191919"/>
                </a:solidFill>
                <a:latin typeface="Silka-Medium"/>
                <a:cs typeface="Silka-Medium"/>
              </a:rPr>
              <a:t> </a:t>
            </a:r>
            <a:r>
              <a:rPr sz="2300" dirty="0">
                <a:solidFill>
                  <a:srgbClr val="191919"/>
                </a:solidFill>
                <a:latin typeface="Silka-Medium"/>
                <a:cs typeface="Silka-Medium"/>
              </a:rPr>
              <a:t>comnia</a:t>
            </a:r>
            <a:r>
              <a:rPr sz="2300" spc="-55" dirty="0">
                <a:solidFill>
                  <a:srgbClr val="191919"/>
                </a:solidFill>
                <a:latin typeface="Silka-Medium"/>
                <a:cs typeface="Silka-Medium"/>
              </a:rPr>
              <a:t> </a:t>
            </a:r>
            <a:r>
              <a:rPr sz="2300" dirty="0">
                <a:solidFill>
                  <a:srgbClr val="191919"/>
                </a:solidFill>
                <a:latin typeface="Silka-Medium"/>
                <a:cs typeface="Silka-Medium"/>
              </a:rPr>
              <a:t>sundest</a:t>
            </a:r>
            <a:r>
              <a:rPr sz="2300" spc="-55" dirty="0">
                <a:solidFill>
                  <a:srgbClr val="191919"/>
                </a:solidFill>
                <a:latin typeface="Silka-Medium"/>
                <a:cs typeface="Silka-Medium"/>
              </a:rPr>
              <a:t> </a:t>
            </a:r>
            <a:r>
              <a:rPr sz="2300" dirty="0">
                <a:solidFill>
                  <a:srgbClr val="191919"/>
                </a:solidFill>
                <a:latin typeface="Silka-Medium"/>
                <a:cs typeface="Silka-Medium"/>
              </a:rPr>
              <a:t>facepel</a:t>
            </a:r>
            <a:r>
              <a:rPr sz="2300" spc="-50" dirty="0">
                <a:solidFill>
                  <a:srgbClr val="191919"/>
                </a:solidFill>
                <a:latin typeface="Silka-Medium"/>
                <a:cs typeface="Silka-Medium"/>
              </a:rPr>
              <a:t> </a:t>
            </a:r>
            <a:r>
              <a:rPr sz="2300" spc="-25" dirty="0">
                <a:solidFill>
                  <a:srgbClr val="191919"/>
                </a:solidFill>
                <a:latin typeface="Silka-Medium"/>
                <a:cs typeface="Silka-Medium"/>
              </a:rPr>
              <a:t>ius </a:t>
            </a:r>
            <a:r>
              <a:rPr sz="2300" dirty="0">
                <a:solidFill>
                  <a:srgbClr val="191919"/>
                </a:solidFill>
                <a:latin typeface="Silka-Medium"/>
                <a:cs typeface="Silka-Medium"/>
              </a:rPr>
              <a:t>dolupti</a:t>
            </a:r>
            <a:r>
              <a:rPr sz="2300" spc="-20" dirty="0">
                <a:solidFill>
                  <a:srgbClr val="191919"/>
                </a:solidFill>
                <a:latin typeface="Silka-Medium"/>
                <a:cs typeface="Silka-Medium"/>
              </a:rPr>
              <a:t> </a:t>
            </a:r>
            <a:r>
              <a:rPr sz="2300" dirty="0">
                <a:solidFill>
                  <a:srgbClr val="191919"/>
                </a:solidFill>
                <a:latin typeface="Silka-Medium"/>
                <a:cs typeface="Silka-Medium"/>
              </a:rPr>
              <a:t>atempor</a:t>
            </a:r>
            <a:r>
              <a:rPr sz="2300" spc="-10" dirty="0">
                <a:solidFill>
                  <a:srgbClr val="191919"/>
                </a:solidFill>
                <a:latin typeface="Silka-Medium"/>
                <a:cs typeface="Silka-Medium"/>
              </a:rPr>
              <a:t> </a:t>
            </a:r>
            <a:r>
              <a:rPr sz="2300" dirty="0">
                <a:solidFill>
                  <a:srgbClr val="191919"/>
                </a:solidFill>
                <a:latin typeface="Silka-Medium"/>
                <a:cs typeface="Silka-Medium"/>
              </a:rPr>
              <a:t>ehenitat</a:t>
            </a:r>
            <a:r>
              <a:rPr sz="2300" spc="-10" dirty="0">
                <a:solidFill>
                  <a:srgbClr val="191919"/>
                </a:solidFill>
                <a:latin typeface="Silka-Medium"/>
                <a:cs typeface="Silka-Medium"/>
              </a:rPr>
              <a:t> </a:t>
            </a:r>
            <a:r>
              <a:rPr sz="2300" dirty="0">
                <a:solidFill>
                  <a:srgbClr val="191919"/>
                </a:solidFill>
                <a:latin typeface="Silka-Medium"/>
                <a:cs typeface="Silka-Medium"/>
              </a:rPr>
              <a:t>quia</a:t>
            </a:r>
            <a:r>
              <a:rPr sz="2300" spc="-10" dirty="0">
                <a:solidFill>
                  <a:srgbClr val="191919"/>
                </a:solidFill>
                <a:latin typeface="Silka-Medium"/>
                <a:cs typeface="Silka-Medium"/>
              </a:rPr>
              <a:t> </a:t>
            </a:r>
            <a:r>
              <a:rPr sz="2300" dirty="0">
                <a:solidFill>
                  <a:srgbClr val="191919"/>
                </a:solidFill>
                <a:latin typeface="Silka-Medium"/>
                <a:cs typeface="Silka-Medium"/>
              </a:rPr>
              <a:t>id</a:t>
            </a:r>
            <a:r>
              <a:rPr sz="2300" spc="-10" dirty="0">
                <a:solidFill>
                  <a:srgbClr val="191919"/>
                </a:solidFill>
                <a:latin typeface="Silka-Medium"/>
                <a:cs typeface="Silka-Medium"/>
              </a:rPr>
              <a:t> </a:t>
            </a:r>
            <a:r>
              <a:rPr sz="2300" dirty="0">
                <a:solidFill>
                  <a:srgbClr val="191919"/>
                </a:solidFill>
                <a:latin typeface="Silka-Medium"/>
                <a:cs typeface="Silka-Medium"/>
              </a:rPr>
              <a:t>eos</a:t>
            </a:r>
            <a:r>
              <a:rPr sz="2300" spc="-5" dirty="0">
                <a:solidFill>
                  <a:srgbClr val="191919"/>
                </a:solidFill>
                <a:latin typeface="Silka-Medium"/>
                <a:cs typeface="Silka-Medium"/>
              </a:rPr>
              <a:t> </a:t>
            </a:r>
            <a:r>
              <a:rPr sz="2300" spc="-25" dirty="0">
                <a:solidFill>
                  <a:srgbClr val="191919"/>
                </a:solidFill>
                <a:latin typeface="Silka-Medium"/>
                <a:cs typeface="Silka-Medium"/>
              </a:rPr>
              <a:t>aut </a:t>
            </a:r>
            <a:r>
              <a:rPr sz="2300" dirty="0">
                <a:solidFill>
                  <a:srgbClr val="191919"/>
                </a:solidFill>
                <a:latin typeface="Silka-Medium"/>
                <a:cs typeface="Silka-Medium"/>
              </a:rPr>
              <a:t>estinci</a:t>
            </a:r>
            <a:r>
              <a:rPr sz="2300" spc="-40" dirty="0">
                <a:solidFill>
                  <a:srgbClr val="191919"/>
                </a:solidFill>
                <a:latin typeface="Silka-Medium"/>
                <a:cs typeface="Silka-Medium"/>
              </a:rPr>
              <a:t> </a:t>
            </a:r>
            <a:r>
              <a:rPr sz="2300" dirty="0">
                <a:solidFill>
                  <a:srgbClr val="191919"/>
                </a:solidFill>
                <a:latin typeface="Silka-Medium"/>
                <a:cs typeface="Silka-Medium"/>
              </a:rPr>
              <a:t>minullo</a:t>
            </a:r>
            <a:r>
              <a:rPr sz="2300" spc="-40" dirty="0">
                <a:solidFill>
                  <a:srgbClr val="191919"/>
                </a:solidFill>
                <a:latin typeface="Silka-Medium"/>
                <a:cs typeface="Silka-Medium"/>
              </a:rPr>
              <a:t> </a:t>
            </a:r>
            <a:r>
              <a:rPr sz="2300" dirty="0">
                <a:solidFill>
                  <a:srgbClr val="191919"/>
                </a:solidFill>
                <a:latin typeface="Silka-Medium"/>
                <a:cs typeface="Silka-Medium"/>
              </a:rPr>
              <a:t>reptati</a:t>
            </a:r>
            <a:r>
              <a:rPr sz="2300" spc="-40" dirty="0">
                <a:solidFill>
                  <a:srgbClr val="191919"/>
                </a:solidFill>
                <a:latin typeface="Silka-Medium"/>
                <a:cs typeface="Silka-Medium"/>
              </a:rPr>
              <a:t> </a:t>
            </a:r>
            <a:r>
              <a:rPr sz="2300" dirty="0">
                <a:solidFill>
                  <a:srgbClr val="191919"/>
                </a:solidFill>
                <a:latin typeface="Silka-Medium"/>
                <a:cs typeface="Silka-Medium"/>
              </a:rPr>
              <a:t>isitet</a:t>
            </a:r>
            <a:r>
              <a:rPr sz="2300" spc="-40" dirty="0">
                <a:solidFill>
                  <a:srgbClr val="191919"/>
                </a:solidFill>
                <a:latin typeface="Silka-Medium"/>
                <a:cs typeface="Silka-Medium"/>
              </a:rPr>
              <a:t> </a:t>
            </a:r>
            <a:r>
              <a:rPr sz="2300" dirty="0">
                <a:solidFill>
                  <a:srgbClr val="191919"/>
                </a:solidFill>
                <a:latin typeface="Silka-Medium"/>
                <a:cs typeface="Silka-Medium"/>
              </a:rPr>
              <a:t>faciam,</a:t>
            </a:r>
            <a:r>
              <a:rPr sz="2300" spc="-35" dirty="0">
                <a:solidFill>
                  <a:srgbClr val="191919"/>
                </a:solidFill>
                <a:latin typeface="Silka-Medium"/>
                <a:cs typeface="Silka-Medium"/>
              </a:rPr>
              <a:t> </a:t>
            </a:r>
            <a:r>
              <a:rPr sz="2300" spc="-10" dirty="0">
                <a:solidFill>
                  <a:srgbClr val="191919"/>
                </a:solidFill>
                <a:latin typeface="Silka-Medium"/>
                <a:cs typeface="Silka-Medium"/>
              </a:rPr>
              <a:t>earum </a:t>
            </a:r>
            <a:r>
              <a:rPr sz="2300" dirty="0">
                <a:solidFill>
                  <a:srgbClr val="191919"/>
                </a:solidFill>
                <a:latin typeface="Silka-Medium"/>
                <a:cs typeface="Silka-Medium"/>
              </a:rPr>
              <a:t>dus de eos suntio idus sequiam </a:t>
            </a:r>
            <a:r>
              <a:rPr sz="2300" spc="-10" dirty="0">
                <a:solidFill>
                  <a:srgbClr val="191919"/>
                </a:solidFill>
                <a:latin typeface="Silka-Medium"/>
                <a:cs typeface="Silka-Medium"/>
              </a:rPr>
              <a:t>quatur?</a:t>
            </a:r>
            <a:endParaRPr sz="2300" dirty="0">
              <a:latin typeface="Silka-Medium"/>
              <a:cs typeface="Silka-Medium"/>
            </a:endParaRPr>
          </a:p>
          <a:p>
            <a:pPr marL="12700" marR="74930">
              <a:lnSpc>
                <a:spcPct val="100400"/>
              </a:lnSpc>
            </a:pPr>
            <a:r>
              <a:rPr sz="2300" dirty="0">
                <a:solidFill>
                  <a:srgbClr val="191919"/>
                </a:solidFill>
                <a:latin typeface="Silka-Medium"/>
                <a:cs typeface="Silka-Medium"/>
              </a:rPr>
              <a:t>Duciet</a:t>
            </a:r>
            <a:r>
              <a:rPr sz="2300" spc="-40" dirty="0">
                <a:solidFill>
                  <a:srgbClr val="191919"/>
                </a:solidFill>
                <a:latin typeface="Silka-Medium"/>
                <a:cs typeface="Silka-Medium"/>
              </a:rPr>
              <a:t> </a:t>
            </a:r>
            <a:r>
              <a:rPr sz="2300" dirty="0">
                <a:solidFill>
                  <a:srgbClr val="191919"/>
                </a:solidFill>
                <a:latin typeface="Silka-Medium"/>
                <a:cs typeface="Silka-Medium"/>
              </a:rPr>
              <a:t>ut</a:t>
            </a:r>
            <a:r>
              <a:rPr sz="2300" spc="-25" dirty="0">
                <a:solidFill>
                  <a:srgbClr val="191919"/>
                </a:solidFill>
                <a:latin typeface="Silka-Medium"/>
                <a:cs typeface="Silka-Medium"/>
              </a:rPr>
              <a:t> </a:t>
            </a:r>
            <a:r>
              <a:rPr sz="2300" dirty="0">
                <a:solidFill>
                  <a:srgbClr val="191919"/>
                </a:solidFill>
                <a:latin typeface="Silka-Medium"/>
                <a:cs typeface="Silka-Medium"/>
              </a:rPr>
              <a:t>everum</a:t>
            </a:r>
            <a:r>
              <a:rPr sz="2300" spc="-30" dirty="0">
                <a:solidFill>
                  <a:srgbClr val="191919"/>
                </a:solidFill>
                <a:latin typeface="Silka-Medium"/>
                <a:cs typeface="Silka-Medium"/>
              </a:rPr>
              <a:t> </a:t>
            </a:r>
            <a:r>
              <a:rPr sz="2300" dirty="0">
                <a:solidFill>
                  <a:srgbClr val="191919"/>
                </a:solidFill>
                <a:latin typeface="Silka-Medium"/>
                <a:cs typeface="Silka-Medium"/>
              </a:rPr>
              <a:t>nisit,</a:t>
            </a:r>
            <a:r>
              <a:rPr sz="2300" spc="-25" dirty="0">
                <a:solidFill>
                  <a:srgbClr val="191919"/>
                </a:solidFill>
                <a:latin typeface="Silka-Medium"/>
                <a:cs typeface="Silka-Medium"/>
              </a:rPr>
              <a:t> </a:t>
            </a:r>
            <a:r>
              <a:rPr sz="2300" dirty="0">
                <a:solidFill>
                  <a:srgbClr val="191919"/>
                </a:solidFill>
                <a:latin typeface="Silka-Medium"/>
                <a:cs typeface="Silka-Medium"/>
              </a:rPr>
              <a:t>officte</a:t>
            </a:r>
            <a:r>
              <a:rPr sz="2300" spc="-25" dirty="0">
                <a:solidFill>
                  <a:srgbClr val="191919"/>
                </a:solidFill>
                <a:latin typeface="Silka-Medium"/>
                <a:cs typeface="Silka-Medium"/>
              </a:rPr>
              <a:t> </a:t>
            </a:r>
            <a:r>
              <a:rPr sz="2300" spc="-10" dirty="0">
                <a:solidFill>
                  <a:srgbClr val="191919"/>
                </a:solidFill>
                <a:latin typeface="Silka-Medium"/>
                <a:cs typeface="Silka-Medium"/>
              </a:rPr>
              <a:t>poritat. </a:t>
            </a:r>
            <a:r>
              <a:rPr sz="2300" dirty="0">
                <a:solidFill>
                  <a:srgbClr val="191919"/>
                </a:solidFill>
                <a:latin typeface="Silka-Medium"/>
                <a:cs typeface="Silka-Medium"/>
              </a:rPr>
              <a:t>Sam</a:t>
            </a:r>
            <a:r>
              <a:rPr sz="2300" spc="-20" dirty="0">
                <a:solidFill>
                  <a:srgbClr val="191919"/>
                </a:solidFill>
                <a:latin typeface="Silka-Medium"/>
                <a:cs typeface="Silka-Medium"/>
              </a:rPr>
              <a:t> </a:t>
            </a:r>
            <a:r>
              <a:rPr sz="2300" dirty="0">
                <a:solidFill>
                  <a:srgbClr val="191919"/>
                </a:solidFill>
                <a:latin typeface="Silka-Medium"/>
                <a:cs typeface="Silka-Medium"/>
              </a:rPr>
              <a:t>que</a:t>
            </a:r>
            <a:r>
              <a:rPr sz="2300" spc="-10" dirty="0">
                <a:solidFill>
                  <a:srgbClr val="191919"/>
                </a:solidFill>
                <a:latin typeface="Silka-Medium"/>
                <a:cs typeface="Silka-Medium"/>
              </a:rPr>
              <a:t> </a:t>
            </a:r>
            <a:r>
              <a:rPr sz="2300" dirty="0">
                <a:solidFill>
                  <a:srgbClr val="191919"/>
                </a:solidFill>
                <a:latin typeface="Silka-Medium"/>
                <a:cs typeface="Silka-Medium"/>
              </a:rPr>
              <a:t>porepedis</a:t>
            </a:r>
            <a:r>
              <a:rPr sz="2300" spc="-10" dirty="0">
                <a:solidFill>
                  <a:srgbClr val="191919"/>
                </a:solidFill>
                <a:latin typeface="Silka-Medium"/>
                <a:cs typeface="Silka-Medium"/>
              </a:rPr>
              <a:t> </a:t>
            </a:r>
            <a:r>
              <a:rPr sz="2300" dirty="0">
                <a:solidFill>
                  <a:srgbClr val="191919"/>
                </a:solidFill>
                <a:latin typeface="Silka-Medium"/>
                <a:cs typeface="Silka-Medium"/>
              </a:rPr>
              <a:t>apis</a:t>
            </a:r>
            <a:r>
              <a:rPr sz="2300" spc="-10" dirty="0">
                <a:solidFill>
                  <a:srgbClr val="191919"/>
                </a:solidFill>
                <a:latin typeface="Silka-Medium"/>
                <a:cs typeface="Silka-Medium"/>
              </a:rPr>
              <a:t> </a:t>
            </a:r>
            <a:r>
              <a:rPr sz="2300" dirty="0">
                <a:solidFill>
                  <a:srgbClr val="191919"/>
                </a:solidFill>
                <a:latin typeface="Silka-Medium"/>
                <a:cs typeface="Silka-Medium"/>
              </a:rPr>
              <a:t>nusdant</a:t>
            </a:r>
            <a:r>
              <a:rPr sz="2300" spc="-5" dirty="0">
                <a:solidFill>
                  <a:srgbClr val="191919"/>
                </a:solidFill>
                <a:latin typeface="Silka-Medium"/>
                <a:cs typeface="Silka-Medium"/>
              </a:rPr>
              <a:t> </a:t>
            </a:r>
            <a:r>
              <a:rPr sz="2300" spc="-10" dirty="0">
                <a:solidFill>
                  <a:srgbClr val="191919"/>
                </a:solidFill>
                <a:latin typeface="Silka-Medium"/>
                <a:cs typeface="Silka-Medium"/>
              </a:rPr>
              <a:t>assedic </a:t>
            </a:r>
            <a:r>
              <a:rPr sz="2300" dirty="0">
                <a:solidFill>
                  <a:srgbClr val="191919"/>
                </a:solidFill>
                <a:latin typeface="Silka-Medium"/>
                <a:cs typeface="Silka-Medium"/>
              </a:rPr>
              <a:t>imendi</a:t>
            </a:r>
            <a:r>
              <a:rPr sz="2300" spc="-20" dirty="0">
                <a:solidFill>
                  <a:srgbClr val="191919"/>
                </a:solidFill>
                <a:latin typeface="Silka-Medium"/>
                <a:cs typeface="Silka-Medium"/>
              </a:rPr>
              <a:t> </a:t>
            </a:r>
            <a:r>
              <a:rPr sz="2300" dirty="0">
                <a:solidFill>
                  <a:srgbClr val="191919"/>
                </a:solidFill>
                <a:latin typeface="Silka-Medium"/>
                <a:cs typeface="Silka-Medium"/>
              </a:rPr>
              <a:t>ut</a:t>
            </a:r>
            <a:r>
              <a:rPr sz="2300" spc="-15" dirty="0">
                <a:solidFill>
                  <a:srgbClr val="191919"/>
                </a:solidFill>
                <a:latin typeface="Silka-Medium"/>
                <a:cs typeface="Silka-Medium"/>
              </a:rPr>
              <a:t> </a:t>
            </a:r>
            <a:r>
              <a:rPr sz="2300" dirty="0">
                <a:solidFill>
                  <a:srgbClr val="191919"/>
                </a:solidFill>
                <a:latin typeface="Silka-Medium"/>
                <a:cs typeface="Silka-Medium"/>
              </a:rPr>
              <a:t>offic</a:t>
            </a:r>
            <a:r>
              <a:rPr sz="2300" spc="-20" dirty="0">
                <a:solidFill>
                  <a:srgbClr val="191919"/>
                </a:solidFill>
                <a:latin typeface="Silka-Medium"/>
                <a:cs typeface="Silka-Medium"/>
              </a:rPr>
              <a:t> </a:t>
            </a:r>
            <a:r>
              <a:rPr sz="2300" dirty="0">
                <a:solidFill>
                  <a:srgbClr val="191919"/>
                </a:solidFill>
                <a:latin typeface="Silka-Medium"/>
                <a:cs typeface="Silka-Medium"/>
              </a:rPr>
              <a:t>to</a:t>
            </a:r>
            <a:r>
              <a:rPr sz="2300" spc="-15" dirty="0">
                <a:solidFill>
                  <a:srgbClr val="191919"/>
                </a:solidFill>
                <a:latin typeface="Silka-Medium"/>
                <a:cs typeface="Silka-Medium"/>
              </a:rPr>
              <a:t> </a:t>
            </a:r>
            <a:r>
              <a:rPr sz="2300" dirty="0">
                <a:solidFill>
                  <a:srgbClr val="191919"/>
                </a:solidFill>
                <a:latin typeface="Silka-Medium"/>
                <a:cs typeface="Silka-Medium"/>
              </a:rPr>
              <a:t>exernam</a:t>
            </a:r>
            <a:r>
              <a:rPr sz="2300" spc="-20" dirty="0">
                <a:solidFill>
                  <a:srgbClr val="191919"/>
                </a:solidFill>
                <a:latin typeface="Silka-Medium"/>
                <a:cs typeface="Silka-Medium"/>
              </a:rPr>
              <a:t> </a:t>
            </a:r>
            <a:r>
              <a:rPr sz="2300" dirty="0">
                <a:solidFill>
                  <a:srgbClr val="191919"/>
                </a:solidFill>
                <a:latin typeface="Silka-Medium"/>
                <a:cs typeface="Silka-Medium"/>
              </a:rPr>
              <a:t>si</a:t>
            </a:r>
            <a:r>
              <a:rPr sz="2300" spc="-15" dirty="0">
                <a:solidFill>
                  <a:srgbClr val="191919"/>
                </a:solidFill>
                <a:latin typeface="Silka-Medium"/>
                <a:cs typeface="Silka-Medium"/>
              </a:rPr>
              <a:t> </a:t>
            </a:r>
            <a:r>
              <a:rPr sz="2300" dirty="0">
                <a:solidFill>
                  <a:srgbClr val="191919"/>
                </a:solidFill>
                <a:latin typeface="Silka-Medium"/>
                <a:cs typeface="Silka-Medium"/>
              </a:rPr>
              <a:t>corumquo</a:t>
            </a:r>
            <a:r>
              <a:rPr sz="2300" spc="-15" dirty="0">
                <a:solidFill>
                  <a:srgbClr val="191919"/>
                </a:solidFill>
                <a:latin typeface="Silka-Medium"/>
                <a:cs typeface="Silka-Medium"/>
              </a:rPr>
              <a:t> </a:t>
            </a:r>
            <a:r>
              <a:rPr sz="2300" spc="-25" dirty="0">
                <a:solidFill>
                  <a:srgbClr val="191919"/>
                </a:solidFill>
                <a:latin typeface="Silka-Medium"/>
                <a:cs typeface="Silka-Medium"/>
              </a:rPr>
              <a:t>to </a:t>
            </a:r>
            <a:r>
              <a:rPr sz="2300" dirty="0">
                <a:solidFill>
                  <a:srgbClr val="191919"/>
                </a:solidFill>
                <a:latin typeface="Silka-Medium"/>
                <a:cs typeface="Silka-Medium"/>
              </a:rPr>
              <a:t>volutatur</a:t>
            </a:r>
            <a:r>
              <a:rPr sz="2300" spc="-25" dirty="0">
                <a:solidFill>
                  <a:srgbClr val="191919"/>
                </a:solidFill>
                <a:latin typeface="Silka-Medium"/>
                <a:cs typeface="Silka-Medium"/>
              </a:rPr>
              <a:t> </a:t>
            </a:r>
            <a:r>
              <a:rPr sz="2300" dirty="0">
                <a:solidFill>
                  <a:srgbClr val="191919"/>
                </a:solidFill>
                <a:latin typeface="Silka-Medium"/>
                <a:cs typeface="Silka-Medium"/>
              </a:rPr>
              <a:t>as</a:t>
            </a:r>
            <a:r>
              <a:rPr sz="2300" spc="-20" dirty="0">
                <a:solidFill>
                  <a:srgbClr val="191919"/>
                </a:solidFill>
                <a:latin typeface="Silka-Medium"/>
                <a:cs typeface="Silka-Medium"/>
              </a:rPr>
              <a:t> </a:t>
            </a:r>
            <a:r>
              <a:rPr sz="2300" dirty="0">
                <a:solidFill>
                  <a:srgbClr val="191919"/>
                </a:solidFill>
                <a:latin typeface="Silka-Medium"/>
                <a:cs typeface="Silka-Medium"/>
              </a:rPr>
              <a:t>andis</a:t>
            </a:r>
            <a:r>
              <a:rPr sz="2300" spc="-25" dirty="0">
                <a:solidFill>
                  <a:srgbClr val="191919"/>
                </a:solidFill>
                <a:latin typeface="Silka-Medium"/>
                <a:cs typeface="Silka-Medium"/>
              </a:rPr>
              <a:t> </a:t>
            </a:r>
            <a:r>
              <a:rPr sz="2300" dirty="0">
                <a:solidFill>
                  <a:srgbClr val="191919"/>
                </a:solidFill>
                <a:latin typeface="Silka-Medium"/>
                <a:cs typeface="Silka-Medium"/>
              </a:rPr>
              <a:t>idicia</a:t>
            </a:r>
            <a:r>
              <a:rPr sz="2300" spc="-20" dirty="0">
                <a:solidFill>
                  <a:srgbClr val="191919"/>
                </a:solidFill>
                <a:latin typeface="Silka-Medium"/>
                <a:cs typeface="Silka-Medium"/>
              </a:rPr>
              <a:t> </a:t>
            </a:r>
            <a:r>
              <a:rPr sz="2300" dirty="0">
                <a:solidFill>
                  <a:srgbClr val="191919"/>
                </a:solidFill>
                <a:latin typeface="Silka-Medium"/>
                <a:cs typeface="Silka-Medium"/>
              </a:rPr>
              <a:t>pedistio</a:t>
            </a:r>
            <a:r>
              <a:rPr sz="2300" spc="-20" dirty="0">
                <a:solidFill>
                  <a:srgbClr val="191919"/>
                </a:solidFill>
                <a:latin typeface="Silka-Medium"/>
                <a:cs typeface="Silka-Medium"/>
              </a:rPr>
              <a:t> </a:t>
            </a:r>
            <a:r>
              <a:rPr sz="2300" spc="-10" dirty="0">
                <a:solidFill>
                  <a:srgbClr val="191919"/>
                </a:solidFill>
                <a:latin typeface="Silka-Medium"/>
                <a:cs typeface="Silka-Medium"/>
              </a:rPr>
              <a:t>molupis </a:t>
            </a:r>
            <a:r>
              <a:rPr sz="2300" dirty="0">
                <a:solidFill>
                  <a:srgbClr val="191919"/>
                </a:solidFill>
                <a:latin typeface="Silka-Medium"/>
                <a:cs typeface="Silka-Medium"/>
              </a:rPr>
              <a:t>conseca</a:t>
            </a:r>
            <a:r>
              <a:rPr sz="2300" spc="-15" dirty="0">
                <a:solidFill>
                  <a:srgbClr val="191919"/>
                </a:solidFill>
                <a:latin typeface="Silka-Medium"/>
                <a:cs typeface="Silka-Medium"/>
              </a:rPr>
              <a:t> </a:t>
            </a:r>
            <a:r>
              <a:rPr sz="2300" dirty="0">
                <a:solidFill>
                  <a:srgbClr val="191919"/>
                </a:solidFill>
                <a:latin typeface="Silka-Medium"/>
                <a:cs typeface="Silka-Medium"/>
              </a:rPr>
              <a:t>borpossit</a:t>
            </a:r>
            <a:r>
              <a:rPr sz="2300" spc="-10" dirty="0">
                <a:solidFill>
                  <a:srgbClr val="191919"/>
                </a:solidFill>
                <a:latin typeface="Silka-Medium"/>
                <a:cs typeface="Silka-Medium"/>
              </a:rPr>
              <a:t> </a:t>
            </a:r>
            <a:r>
              <a:rPr sz="2300" dirty="0">
                <a:solidFill>
                  <a:srgbClr val="191919"/>
                </a:solidFill>
                <a:latin typeface="Silka-Medium"/>
                <a:cs typeface="Silka-Medium"/>
              </a:rPr>
              <a:t>alic</a:t>
            </a:r>
            <a:r>
              <a:rPr sz="2300" spc="-15" dirty="0">
                <a:solidFill>
                  <a:srgbClr val="191919"/>
                </a:solidFill>
                <a:latin typeface="Silka-Medium"/>
                <a:cs typeface="Silka-Medium"/>
              </a:rPr>
              <a:t> </a:t>
            </a:r>
            <a:r>
              <a:rPr sz="2300" dirty="0">
                <a:solidFill>
                  <a:srgbClr val="191919"/>
                </a:solidFill>
                <a:latin typeface="Silka-Medium"/>
                <a:cs typeface="Silka-Medium"/>
              </a:rPr>
              <a:t>tem</a:t>
            </a:r>
            <a:r>
              <a:rPr sz="2300" spc="-10" dirty="0">
                <a:solidFill>
                  <a:srgbClr val="191919"/>
                </a:solidFill>
                <a:latin typeface="Silka-Medium"/>
                <a:cs typeface="Silka-Medium"/>
              </a:rPr>
              <a:t> quassin</a:t>
            </a:r>
            <a:endParaRPr sz="2300" dirty="0">
              <a:latin typeface="Silka-Medium"/>
              <a:cs typeface="Silka-Medium"/>
            </a:endParaRPr>
          </a:p>
          <a:p>
            <a:pPr marL="12700" marR="472440">
              <a:lnSpc>
                <a:spcPct val="100400"/>
              </a:lnSpc>
            </a:pPr>
            <a:r>
              <a:rPr sz="2300" dirty="0">
                <a:solidFill>
                  <a:srgbClr val="191919"/>
                </a:solidFill>
                <a:latin typeface="Silka-Medium"/>
                <a:cs typeface="Silka-Medium"/>
              </a:rPr>
              <a:t>nim</a:t>
            </a:r>
            <a:r>
              <a:rPr sz="2300" spc="-25" dirty="0">
                <a:solidFill>
                  <a:srgbClr val="191919"/>
                </a:solidFill>
                <a:latin typeface="Silka-Medium"/>
                <a:cs typeface="Silka-Medium"/>
              </a:rPr>
              <a:t> </a:t>
            </a:r>
            <a:r>
              <a:rPr sz="2300" dirty="0">
                <a:solidFill>
                  <a:srgbClr val="191919"/>
                </a:solidFill>
                <a:latin typeface="Silka-Medium"/>
                <a:cs typeface="Silka-Medium"/>
              </a:rPr>
              <a:t>ipsandi</a:t>
            </a:r>
            <a:r>
              <a:rPr sz="2300" spc="-10" dirty="0">
                <a:solidFill>
                  <a:srgbClr val="191919"/>
                </a:solidFill>
                <a:latin typeface="Silka-Medium"/>
                <a:cs typeface="Silka-Medium"/>
              </a:rPr>
              <a:t> </a:t>
            </a:r>
            <a:r>
              <a:rPr sz="2300" dirty="0">
                <a:solidFill>
                  <a:srgbClr val="191919"/>
                </a:solidFill>
                <a:latin typeface="Silka-Medium"/>
                <a:cs typeface="Silka-Medium"/>
              </a:rPr>
              <a:t>corerio</a:t>
            </a:r>
            <a:r>
              <a:rPr sz="2300" spc="-10" dirty="0">
                <a:solidFill>
                  <a:srgbClr val="191919"/>
                </a:solidFill>
                <a:latin typeface="Silka-Medium"/>
                <a:cs typeface="Silka-Medium"/>
              </a:rPr>
              <a:t> </a:t>
            </a:r>
            <a:r>
              <a:rPr sz="2300" dirty="0">
                <a:solidFill>
                  <a:srgbClr val="191919"/>
                </a:solidFill>
                <a:latin typeface="Silka-Medium"/>
                <a:cs typeface="Silka-Medium"/>
              </a:rPr>
              <a:t>rionsequi</a:t>
            </a:r>
            <a:r>
              <a:rPr sz="2300" spc="-10" dirty="0">
                <a:solidFill>
                  <a:srgbClr val="191919"/>
                </a:solidFill>
                <a:latin typeface="Silka-Medium"/>
                <a:cs typeface="Silka-Medium"/>
              </a:rPr>
              <a:t> doluptate </a:t>
            </a:r>
            <a:r>
              <a:rPr sz="2300" spc="-20" dirty="0">
                <a:solidFill>
                  <a:srgbClr val="191919"/>
                </a:solidFill>
                <a:latin typeface="Silka-Medium"/>
                <a:cs typeface="Silka-Medium"/>
              </a:rPr>
              <a:t>volorepel</a:t>
            </a:r>
            <a:r>
              <a:rPr sz="2300" spc="-40" dirty="0">
                <a:solidFill>
                  <a:srgbClr val="191919"/>
                </a:solidFill>
                <a:latin typeface="Silka-Medium"/>
                <a:cs typeface="Silka-Medium"/>
              </a:rPr>
              <a:t> </a:t>
            </a:r>
            <a:r>
              <a:rPr sz="2300" dirty="0">
                <a:solidFill>
                  <a:srgbClr val="191919"/>
                </a:solidFill>
                <a:latin typeface="Silka-Medium"/>
                <a:cs typeface="Silka-Medium"/>
              </a:rPr>
              <a:t>eos</a:t>
            </a:r>
            <a:r>
              <a:rPr sz="2300" spc="-35" dirty="0">
                <a:solidFill>
                  <a:srgbClr val="191919"/>
                </a:solidFill>
                <a:latin typeface="Silka-Medium"/>
                <a:cs typeface="Silka-Medium"/>
              </a:rPr>
              <a:t> </a:t>
            </a:r>
            <a:r>
              <a:rPr sz="2300" spc="-10" dirty="0">
                <a:solidFill>
                  <a:srgbClr val="191919"/>
                </a:solidFill>
                <a:latin typeface="Silka-Medium"/>
                <a:cs typeface="Silka-Medium"/>
              </a:rPr>
              <a:t>dolorum.</a:t>
            </a:r>
            <a:endParaRPr sz="2300" dirty="0">
              <a:latin typeface="Silka-Medium"/>
              <a:cs typeface="Silka-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238357" y="2968923"/>
            <a:ext cx="6224905" cy="464037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GB" sz="2300" dirty="0">
                <a:solidFill>
                  <a:srgbClr val="191919"/>
                </a:solidFill>
                <a:latin typeface="TAKE THE LEAP Bold" pitchFamily="2" charset="77"/>
                <a:cs typeface="Arial"/>
              </a:rPr>
              <a:t>paragraph heading </a:t>
            </a: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endParaRPr lang="en-GB" sz="2300" dirty="0">
              <a:solidFill>
                <a:srgbClr val="191919"/>
              </a:solidFill>
              <a:latin typeface="TAKE THE LEAP Bold" pitchFamily="2" charset="77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dirty="0">
                <a:solidFill>
                  <a:srgbClr val="191919"/>
                </a:solidFill>
                <a:latin typeface="Silka-Medium"/>
                <a:cs typeface="Silka-Medium"/>
              </a:rPr>
              <a:t>The</a:t>
            </a:r>
            <a:r>
              <a:rPr sz="2300" spc="-55" dirty="0">
                <a:solidFill>
                  <a:srgbClr val="191919"/>
                </a:solidFill>
                <a:latin typeface="Silka-Medium"/>
                <a:cs typeface="Silka-Medium"/>
              </a:rPr>
              <a:t> </a:t>
            </a:r>
            <a:r>
              <a:rPr sz="2300" dirty="0">
                <a:solidFill>
                  <a:srgbClr val="191919"/>
                </a:solidFill>
                <a:latin typeface="Silka-Medium"/>
                <a:cs typeface="Silka-Medium"/>
              </a:rPr>
              <a:t>Liquam,</a:t>
            </a:r>
            <a:r>
              <a:rPr sz="2300" spc="-55" dirty="0">
                <a:solidFill>
                  <a:srgbClr val="191919"/>
                </a:solidFill>
                <a:latin typeface="Silka-Medium"/>
                <a:cs typeface="Silka-Medium"/>
              </a:rPr>
              <a:t> </a:t>
            </a:r>
            <a:r>
              <a:rPr sz="2300" dirty="0">
                <a:solidFill>
                  <a:srgbClr val="191919"/>
                </a:solidFill>
                <a:latin typeface="Silka-Medium"/>
                <a:cs typeface="Silka-Medium"/>
              </a:rPr>
              <a:t>comnia</a:t>
            </a:r>
            <a:r>
              <a:rPr sz="2300" spc="-50" dirty="0">
                <a:solidFill>
                  <a:srgbClr val="191919"/>
                </a:solidFill>
                <a:latin typeface="Silka-Medium"/>
                <a:cs typeface="Silka-Medium"/>
              </a:rPr>
              <a:t> </a:t>
            </a:r>
            <a:r>
              <a:rPr sz="2300" dirty="0">
                <a:solidFill>
                  <a:srgbClr val="191919"/>
                </a:solidFill>
                <a:latin typeface="Silka-Medium"/>
                <a:cs typeface="Silka-Medium"/>
              </a:rPr>
              <a:t>sundest</a:t>
            </a:r>
            <a:r>
              <a:rPr sz="2300" spc="-55" dirty="0">
                <a:solidFill>
                  <a:srgbClr val="191919"/>
                </a:solidFill>
                <a:latin typeface="Silka-Medium"/>
                <a:cs typeface="Silka-Medium"/>
              </a:rPr>
              <a:t> </a:t>
            </a:r>
            <a:r>
              <a:rPr sz="2300" dirty="0">
                <a:solidFill>
                  <a:srgbClr val="191919"/>
                </a:solidFill>
                <a:latin typeface="Silka-Medium"/>
                <a:cs typeface="Silka-Medium"/>
              </a:rPr>
              <a:t>facepel</a:t>
            </a:r>
            <a:r>
              <a:rPr sz="2300" spc="-50" dirty="0">
                <a:solidFill>
                  <a:srgbClr val="191919"/>
                </a:solidFill>
                <a:latin typeface="Silka-Medium"/>
                <a:cs typeface="Silka-Medium"/>
              </a:rPr>
              <a:t> </a:t>
            </a:r>
            <a:r>
              <a:rPr sz="2300" spc="-25" dirty="0">
                <a:solidFill>
                  <a:srgbClr val="191919"/>
                </a:solidFill>
                <a:latin typeface="Silka-Medium"/>
                <a:cs typeface="Silka-Medium"/>
              </a:rPr>
              <a:t>ius </a:t>
            </a:r>
            <a:r>
              <a:rPr sz="2300" dirty="0">
                <a:solidFill>
                  <a:srgbClr val="191919"/>
                </a:solidFill>
                <a:latin typeface="Silka-Medium"/>
                <a:cs typeface="Silka-Medium"/>
              </a:rPr>
              <a:t>dolupti</a:t>
            </a:r>
            <a:r>
              <a:rPr sz="2300" spc="-20" dirty="0">
                <a:solidFill>
                  <a:srgbClr val="191919"/>
                </a:solidFill>
                <a:latin typeface="Silka-Medium"/>
                <a:cs typeface="Silka-Medium"/>
              </a:rPr>
              <a:t> </a:t>
            </a:r>
            <a:r>
              <a:rPr sz="2300" dirty="0">
                <a:solidFill>
                  <a:srgbClr val="191919"/>
                </a:solidFill>
                <a:latin typeface="Silka-Medium"/>
                <a:cs typeface="Silka-Medium"/>
              </a:rPr>
              <a:t>atempor</a:t>
            </a:r>
            <a:r>
              <a:rPr sz="2300" spc="-10" dirty="0">
                <a:solidFill>
                  <a:srgbClr val="191919"/>
                </a:solidFill>
                <a:latin typeface="Silka-Medium"/>
                <a:cs typeface="Silka-Medium"/>
              </a:rPr>
              <a:t> </a:t>
            </a:r>
            <a:r>
              <a:rPr sz="2300" dirty="0">
                <a:solidFill>
                  <a:srgbClr val="191919"/>
                </a:solidFill>
                <a:latin typeface="Silka-Medium"/>
                <a:cs typeface="Silka-Medium"/>
              </a:rPr>
              <a:t>ehenitat</a:t>
            </a:r>
            <a:r>
              <a:rPr sz="2300" spc="-10" dirty="0">
                <a:solidFill>
                  <a:srgbClr val="191919"/>
                </a:solidFill>
                <a:latin typeface="Silka-Medium"/>
                <a:cs typeface="Silka-Medium"/>
              </a:rPr>
              <a:t> </a:t>
            </a:r>
            <a:r>
              <a:rPr sz="2300" dirty="0">
                <a:solidFill>
                  <a:srgbClr val="191919"/>
                </a:solidFill>
                <a:latin typeface="Silka-Medium"/>
                <a:cs typeface="Silka-Medium"/>
              </a:rPr>
              <a:t>quia</a:t>
            </a:r>
            <a:r>
              <a:rPr sz="2300" spc="-10" dirty="0">
                <a:solidFill>
                  <a:srgbClr val="191919"/>
                </a:solidFill>
                <a:latin typeface="Silka-Medium"/>
                <a:cs typeface="Silka-Medium"/>
              </a:rPr>
              <a:t> </a:t>
            </a:r>
            <a:r>
              <a:rPr sz="2300" dirty="0">
                <a:solidFill>
                  <a:srgbClr val="191919"/>
                </a:solidFill>
                <a:latin typeface="Silka-Medium"/>
                <a:cs typeface="Silka-Medium"/>
              </a:rPr>
              <a:t>id</a:t>
            </a:r>
            <a:r>
              <a:rPr sz="2300" spc="-10" dirty="0">
                <a:solidFill>
                  <a:srgbClr val="191919"/>
                </a:solidFill>
                <a:latin typeface="Silka-Medium"/>
                <a:cs typeface="Silka-Medium"/>
              </a:rPr>
              <a:t> </a:t>
            </a:r>
            <a:r>
              <a:rPr sz="2300" dirty="0">
                <a:solidFill>
                  <a:srgbClr val="191919"/>
                </a:solidFill>
                <a:latin typeface="Silka-Medium"/>
                <a:cs typeface="Silka-Medium"/>
              </a:rPr>
              <a:t>eos</a:t>
            </a:r>
            <a:r>
              <a:rPr sz="2300" spc="-5" dirty="0">
                <a:solidFill>
                  <a:srgbClr val="191919"/>
                </a:solidFill>
                <a:latin typeface="Silka-Medium"/>
                <a:cs typeface="Silka-Medium"/>
              </a:rPr>
              <a:t> </a:t>
            </a:r>
            <a:r>
              <a:rPr sz="2300" spc="-25" dirty="0">
                <a:solidFill>
                  <a:srgbClr val="191919"/>
                </a:solidFill>
                <a:latin typeface="Silka-Medium"/>
                <a:cs typeface="Silka-Medium"/>
              </a:rPr>
              <a:t>aut </a:t>
            </a:r>
            <a:r>
              <a:rPr sz="2300" dirty="0">
                <a:solidFill>
                  <a:srgbClr val="191919"/>
                </a:solidFill>
                <a:latin typeface="Silka-Medium"/>
                <a:cs typeface="Silka-Medium"/>
              </a:rPr>
              <a:t>estinci</a:t>
            </a:r>
            <a:r>
              <a:rPr sz="2300" spc="-40" dirty="0">
                <a:solidFill>
                  <a:srgbClr val="191919"/>
                </a:solidFill>
                <a:latin typeface="Silka-Medium"/>
                <a:cs typeface="Silka-Medium"/>
              </a:rPr>
              <a:t> </a:t>
            </a:r>
            <a:r>
              <a:rPr sz="2300" dirty="0">
                <a:solidFill>
                  <a:srgbClr val="191919"/>
                </a:solidFill>
                <a:latin typeface="Silka-Medium"/>
                <a:cs typeface="Silka-Medium"/>
              </a:rPr>
              <a:t>minullo</a:t>
            </a:r>
            <a:r>
              <a:rPr sz="2300" spc="-40" dirty="0">
                <a:solidFill>
                  <a:srgbClr val="191919"/>
                </a:solidFill>
                <a:latin typeface="Silka-Medium"/>
                <a:cs typeface="Silka-Medium"/>
              </a:rPr>
              <a:t> </a:t>
            </a:r>
            <a:r>
              <a:rPr sz="2300" dirty="0">
                <a:solidFill>
                  <a:srgbClr val="191919"/>
                </a:solidFill>
                <a:latin typeface="Silka-Medium"/>
                <a:cs typeface="Silka-Medium"/>
              </a:rPr>
              <a:t>reptati</a:t>
            </a:r>
            <a:r>
              <a:rPr sz="2300" spc="-40" dirty="0">
                <a:solidFill>
                  <a:srgbClr val="191919"/>
                </a:solidFill>
                <a:latin typeface="Silka-Medium"/>
                <a:cs typeface="Silka-Medium"/>
              </a:rPr>
              <a:t> </a:t>
            </a:r>
            <a:r>
              <a:rPr sz="2300" dirty="0">
                <a:solidFill>
                  <a:srgbClr val="191919"/>
                </a:solidFill>
                <a:latin typeface="Silka-Medium"/>
                <a:cs typeface="Silka-Medium"/>
              </a:rPr>
              <a:t>isitet</a:t>
            </a:r>
            <a:r>
              <a:rPr sz="2300" spc="-40" dirty="0">
                <a:solidFill>
                  <a:srgbClr val="191919"/>
                </a:solidFill>
                <a:latin typeface="Silka-Medium"/>
                <a:cs typeface="Silka-Medium"/>
              </a:rPr>
              <a:t> </a:t>
            </a:r>
            <a:r>
              <a:rPr sz="2300" dirty="0">
                <a:solidFill>
                  <a:srgbClr val="191919"/>
                </a:solidFill>
                <a:latin typeface="Silka-Medium"/>
                <a:cs typeface="Silka-Medium"/>
              </a:rPr>
              <a:t>faciam,</a:t>
            </a:r>
            <a:r>
              <a:rPr sz="2300" spc="-35" dirty="0">
                <a:solidFill>
                  <a:srgbClr val="191919"/>
                </a:solidFill>
                <a:latin typeface="Silka-Medium"/>
                <a:cs typeface="Silka-Medium"/>
              </a:rPr>
              <a:t> </a:t>
            </a:r>
            <a:r>
              <a:rPr sz="2300" spc="-10" dirty="0">
                <a:solidFill>
                  <a:srgbClr val="191919"/>
                </a:solidFill>
                <a:latin typeface="Silka-Medium"/>
                <a:cs typeface="Silka-Medium"/>
              </a:rPr>
              <a:t>earum </a:t>
            </a:r>
            <a:r>
              <a:rPr sz="2300" dirty="0">
                <a:solidFill>
                  <a:srgbClr val="191919"/>
                </a:solidFill>
                <a:latin typeface="Silka-Medium"/>
                <a:cs typeface="Silka-Medium"/>
              </a:rPr>
              <a:t>dus de eos suntio idus sequiam </a:t>
            </a:r>
            <a:r>
              <a:rPr sz="2300" spc="-10" dirty="0">
                <a:solidFill>
                  <a:srgbClr val="191919"/>
                </a:solidFill>
                <a:latin typeface="Silka-Medium"/>
                <a:cs typeface="Silka-Medium"/>
              </a:rPr>
              <a:t>quatur?</a:t>
            </a:r>
            <a:endParaRPr sz="2300" dirty="0">
              <a:latin typeface="Silka-Medium"/>
              <a:cs typeface="Silka-Medium"/>
            </a:endParaRPr>
          </a:p>
          <a:p>
            <a:pPr marL="12700" marR="74930">
              <a:lnSpc>
                <a:spcPct val="100400"/>
              </a:lnSpc>
            </a:pPr>
            <a:r>
              <a:rPr sz="2300" dirty="0">
                <a:solidFill>
                  <a:srgbClr val="191919"/>
                </a:solidFill>
                <a:latin typeface="Silka-Medium"/>
                <a:cs typeface="Silka-Medium"/>
              </a:rPr>
              <a:t>Duciet</a:t>
            </a:r>
            <a:r>
              <a:rPr sz="2300" spc="-40" dirty="0">
                <a:solidFill>
                  <a:srgbClr val="191919"/>
                </a:solidFill>
                <a:latin typeface="Silka-Medium"/>
                <a:cs typeface="Silka-Medium"/>
              </a:rPr>
              <a:t> </a:t>
            </a:r>
            <a:r>
              <a:rPr sz="2300" dirty="0">
                <a:solidFill>
                  <a:srgbClr val="191919"/>
                </a:solidFill>
                <a:latin typeface="Silka-Medium"/>
                <a:cs typeface="Silka-Medium"/>
              </a:rPr>
              <a:t>ut</a:t>
            </a:r>
            <a:r>
              <a:rPr sz="2300" spc="-25" dirty="0">
                <a:solidFill>
                  <a:srgbClr val="191919"/>
                </a:solidFill>
                <a:latin typeface="Silka-Medium"/>
                <a:cs typeface="Silka-Medium"/>
              </a:rPr>
              <a:t> </a:t>
            </a:r>
            <a:r>
              <a:rPr sz="2300" dirty="0">
                <a:solidFill>
                  <a:srgbClr val="191919"/>
                </a:solidFill>
                <a:latin typeface="Silka-Medium"/>
                <a:cs typeface="Silka-Medium"/>
              </a:rPr>
              <a:t>everum</a:t>
            </a:r>
            <a:r>
              <a:rPr sz="2300" spc="-30" dirty="0">
                <a:solidFill>
                  <a:srgbClr val="191919"/>
                </a:solidFill>
                <a:latin typeface="Silka-Medium"/>
                <a:cs typeface="Silka-Medium"/>
              </a:rPr>
              <a:t> </a:t>
            </a:r>
            <a:r>
              <a:rPr sz="2300" dirty="0">
                <a:solidFill>
                  <a:srgbClr val="191919"/>
                </a:solidFill>
                <a:latin typeface="Silka-Medium"/>
                <a:cs typeface="Silka-Medium"/>
              </a:rPr>
              <a:t>nisit,</a:t>
            </a:r>
            <a:r>
              <a:rPr sz="2300" spc="-25" dirty="0">
                <a:solidFill>
                  <a:srgbClr val="191919"/>
                </a:solidFill>
                <a:latin typeface="Silka-Medium"/>
                <a:cs typeface="Silka-Medium"/>
              </a:rPr>
              <a:t> </a:t>
            </a:r>
            <a:r>
              <a:rPr sz="2300" dirty="0">
                <a:solidFill>
                  <a:srgbClr val="191919"/>
                </a:solidFill>
                <a:latin typeface="Silka-Medium"/>
                <a:cs typeface="Silka-Medium"/>
              </a:rPr>
              <a:t>officte</a:t>
            </a:r>
            <a:r>
              <a:rPr sz="2300" spc="-25" dirty="0">
                <a:solidFill>
                  <a:srgbClr val="191919"/>
                </a:solidFill>
                <a:latin typeface="Silka-Medium"/>
                <a:cs typeface="Silka-Medium"/>
              </a:rPr>
              <a:t> </a:t>
            </a:r>
            <a:r>
              <a:rPr sz="2300" spc="-10" dirty="0">
                <a:solidFill>
                  <a:srgbClr val="191919"/>
                </a:solidFill>
                <a:latin typeface="Silka-Medium"/>
                <a:cs typeface="Silka-Medium"/>
              </a:rPr>
              <a:t>poritat. </a:t>
            </a:r>
            <a:r>
              <a:rPr sz="2300" dirty="0">
                <a:solidFill>
                  <a:srgbClr val="191919"/>
                </a:solidFill>
                <a:latin typeface="Silka-Medium"/>
                <a:cs typeface="Silka-Medium"/>
              </a:rPr>
              <a:t>Sam</a:t>
            </a:r>
            <a:r>
              <a:rPr sz="2300" spc="-20" dirty="0">
                <a:solidFill>
                  <a:srgbClr val="191919"/>
                </a:solidFill>
                <a:latin typeface="Silka-Medium"/>
                <a:cs typeface="Silka-Medium"/>
              </a:rPr>
              <a:t> </a:t>
            </a:r>
            <a:r>
              <a:rPr sz="2300" dirty="0">
                <a:solidFill>
                  <a:srgbClr val="191919"/>
                </a:solidFill>
                <a:latin typeface="Silka-Medium"/>
                <a:cs typeface="Silka-Medium"/>
              </a:rPr>
              <a:t>que</a:t>
            </a:r>
            <a:r>
              <a:rPr sz="2300" spc="-10" dirty="0">
                <a:solidFill>
                  <a:srgbClr val="191919"/>
                </a:solidFill>
                <a:latin typeface="Silka-Medium"/>
                <a:cs typeface="Silka-Medium"/>
              </a:rPr>
              <a:t> </a:t>
            </a:r>
            <a:r>
              <a:rPr sz="2300" dirty="0">
                <a:solidFill>
                  <a:srgbClr val="191919"/>
                </a:solidFill>
                <a:latin typeface="Silka-Medium"/>
                <a:cs typeface="Silka-Medium"/>
              </a:rPr>
              <a:t>porepedis</a:t>
            </a:r>
            <a:r>
              <a:rPr sz="2300" spc="-10" dirty="0">
                <a:solidFill>
                  <a:srgbClr val="191919"/>
                </a:solidFill>
                <a:latin typeface="Silka-Medium"/>
                <a:cs typeface="Silka-Medium"/>
              </a:rPr>
              <a:t> </a:t>
            </a:r>
            <a:r>
              <a:rPr sz="2300" dirty="0">
                <a:solidFill>
                  <a:srgbClr val="191919"/>
                </a:solidFill>
                <a:latin typeface="Silka-Medium"/>
                <a:cs typeface="Silka-Medium"/>
              </a:rPr>
              <a:t>apis</a:t>
            </a:r>
            <a:r>
              <a:rPr sz="2300" spc="-10" dirty="0">
                <a:solidFill>
                  <a:srgbClr val="191919"/>
                </a:solidFill>
                <a:latin typeface="Silka-Medium"/>
                <a:cs typeface="Silka-Medium"/>
              </a:rPr>
              <a:t> </a:t>
            </a:r>
            <a:r>
              <a:rPr sz="2300" dirty="0">
                <a:solidFill>
                  <a:srgbClr val="191919"/>
                </a:solidFill>
                <a:latin typeface="Silka-Medium"/>
                <a:cs typeface="Silka-Medium"/>
              </a:rPr>
              <a:t>nusdant</a:t>
            </a:r>
            <a:r>
              <a:rPr sz="2300" spc="-5" dirty="0">
                <a:solidFill>
                  <a:srgbClr val="191919"/>
                </a:solidFill>
                <a:latin typeface="Silka-Medium"/>
                <a:cs typeface="Silka-Medium"/>
              </a:rPr>
              <a:t> </a:t>
            </a:r>
            <a:r>
              <a:rPr sz="2300" spc="-10" dirty="0">
                <a:solidFill>
                  <a:srgbClr val="191919"/>
                </a:solidFill>
                <a:latin typeface="Silka-Medium"/>
                <a:cs typeface="Silka-Medium"/>
              </a:rPr>
              <a:t>assedic </a:t>
            </a:r>
            <a:r>
              <a:rPr sz="2300" dirty="0">
                <a:solidFill>
                  <a:srgbClr val="191919"/>
                </a:solidFill>
                <a:latin typeface="Silka-Medium"/>
                <a:cs typeface="Silka-Medium"/>
              </a:rPr>
              <a:t>imendi</a:t>
            </a:r>
            <a:r>
              <a:rPr sz="2300" spc="-20" dirty="0">
                <a:solidFill>
                  <a:srgbClr val="191919"/>
                </a:solidFill>
                <a:latin typeface="Silka-Medium"/>
                <a:cs typeface="Silka-Medium"/>
              </a:rPr>
              <a:t> </a:t>
            </a:r>
            <a:r>
              <a:rPr sz="2300" dirty="0">
                <a:solidFill>
                  <a:srgbClr val="191919"/>
                </a:solidFill>
                <a:latin typeface="Silka-Medium"/>
                <a:cs typeface="Silka-Medium"/>
              </a:rPr>
              <a:t>ut</a:t>
            </a:r>
            <a:r>
              <a:rPr sz="2300" spc="-15" dirty="0">
                <a:solidFill>
                  <a:srgbClr val="191919"/>
                </a:solidFill>
                <a:latin typeface="Silka-Medium"/>
                <a:cs typeface="Silka-Medium"/>
              </a:rPr>
              <a:t> </a:t>
            </a:r>
            <a:r>
              <a:rPr sz="2300" dirty="0">
                <a:solidFill>
                  <a:srgbClr val="191919"/>
                </a:solidFill>
                <a:latin typeface="Silka-Medium"/>
                <a:cs typeface="Silka-Medium"/>
              </a:rPr>
              <a:t>offic</a:t>
            </a:r>
            <a:r>
              <a:rPr sz="2300" spc="-20" dirty="0">
                <a:solidFill>
                  <a:srgbClr val="191919"/>
                </a:solidFill>
                <a:latin typeface="Silka-Medium"/>
                <a:cs typeface="Silka-Medium"/>
              </a:rPr>
              <a:t> </a:t>
            </a:r>
            <a:r>
              <a:rPr sz="2300" dirty="0">
                <a:solidFill>
                  <a:srgbClr val="191919"/>
                </a:solidFill>
                <a:latin typeface="Silka-Medium"/>
                <a:cs typeface="Silka-Medium"/>
              </a:rPr>
              <a:t>to</a:t>
            </a:r>
            <a:r>
              <a:rPr sz="2300" spc="-15" dirty="0">
                <a:solidFill>
                  <a:srgbClr val="191919"/>
                </a:solidFill>
                <a:latin typeface="Silka-Medium"/>
                <a:cs typeface="Silka-Medium"/>
              </a:rPr>
              <a:t> </a:t>
            </a:r>
            <a:r>
              <a:rPr sz="2300" dirty="0">
                <a:solidFill>
                  <a:srgbClr val="191919"/>
                </a:solidFill>
                <a:latin typeface="Silka-Medium"/>
                <a:cs typeface="Silka-Medium"/>
              </a:rPr>
              <a:t>exernam</a:t>
            </a:r>
            <a:r>
              <a:rPr sz="2300" spc="-20" dirty="0">
                <a:solidFill>
                  <a:srgbClr val="191919"/>
                </a:solidFill>
                <a:latin typeface="Silka-Medium"/>
                <a:cs typeface="Silka-Medium"/>
              </a:rPr>
              <a:t> </a:t>
            </a:r>
            <a:r>
              <a:rPr sz="2300" dirty="0">
                <a:solidFill>
                  <a:srgbClr val="191919"/>
                </a:solidFill>
                <a:latin typeface="Silka-Medium"/>
                <a:cs typeface="Silka-Medium"/>
              </a:rPr>
              <a:t>si</a:t>
            </a:r>
            <a:r>
              <a:rPr sz="2300" spc="-15" dirty="0">
                <a:solidFill>
                  <a:srgbClr val="191919"/>
                </a:solidFill>
                <a:latin typeface="Silka-Medium"/>
                <a:cs typeface="Silka-Medium"/>
              </a:rPr>
              <a:t> </a:t>
            </a:r>
            <a:r>
              <a:rPr sz="2300" dirty="0">
                <a:solidFill>
                  <a:srgbClr val="191919"/>
                </a:solidFill>
                <a:latin typeface="Silka-Medium"/>
                <a:cs typeface="Silka-Medium"/>
              </a:rPr>
              <a:t>corumquo</a:t>
            </a:r>
            <a:r>
              <a:rPr sz="2300" spc="-15" dirty="0">
                <a:solidFill>
                  <a:srgbClr val="191919"/>
                </a:solidFill>
                <a:latin typeface="Silka-Medium"/>
                <a:cs typeface="Silka-Medium"/>
              </a:rPr>
              <a:t> </a:t>
            </a:r>
            <a:r>
              <a:rPr sz="2300" spc="-25" dirty="0">
                <a:solidFill>
                  <a:srgbClr val="191919"/>
                </a:solidFill>
                <a:latin typeface="Silka-Medium"/>
                <a:cs typeface="Silka-Medium"/>
              </a:rPr>
              <a:t>to </a:t>
            </a:r>
            <a:r>
              <a:rPr sz="2300" dirty="0">
                <a:solidFill>
                  <a:srgbClr val="191919"/>
                </a:solidFill>
                <a:latin typeface="Silka-Medium"/>
                <a:cs typeface="Silka-Medium"/>
              </a:rPr>
              <a:t>volutatur</a:t>
            </a:r>
            <a:r>
              <a:rPr sz="2300" spc="-25" dirty="0">
                <a:solidFill>
                  <a:srgbClr val="191919"/>
                </a:solidFill>
                <a:latin typeface="Silka-Medium"/>
                <a:cs typeface="Silka-Medium"/>
              </a:rPr>
              <a:t> </a:t>
            </a:r>
            <a:r>
              <a:rPr sz="2300" dirty="0">
                <a:solidFill>
                  <a:srgbClr val="191919"/>
                </a:solidFill>
                <a:latin typeface="Silka-Medium"/>
                <a:cs typeface="Silka-Medium"/>
              </a:rPr>
              <a:t>as</a:t>
            </a:r>
            <a:r>
              <a:rPr sz="2300" spc="-20" dirty="0">
                <a:solidFill>
                  <a:srgbClr val="191919"/>
                </a:solidFill>
                <a:latin typeface="Silka-Medium"/>
                <a:cs typeface="Silka-Medium"/>
              </a:rPr>
              <a:t> </a:t>
            </a:r>
            <a:r>
              <a:rPr sz="2300" dirty="0">
                <a:solidFill>
                  <a:srgbClr val="191919"/>
                </a:solidFill>
                <a:latin typeface="Silka-Medium"/>
                <a:cs typeface="Silka-Medium"/>
              </a:rPr>
              <a:t>andis</a:t>
            </a:r>
            <a:r>
              <a:rPr sz="2300" spc="-25" dirty="0">
                <a:solidFill>
                  <a:srgbClr val="191919"/>
                </a:solidFill>
                <a:latin typeface="Silka-Medium"/>
                <a:cs typeface="Silka-Medium"/>
              </a:rPr>
              <a:t> </a:t>
            </a:r>
            <a:r>
              <a:rPr sz="2300" dirty="0">
                <a:solidFill>
                  <a:srgbClr val="191919"/>
                </a:solidFill>
                <a:latin typeface="Silka-Medium"/>
                <a:cs typeface="Silka-Medium"/>
              </a:rPr>
              <a:t>idicia</a:t>
            </a:r>
            <a:r>
              <a:rPr sz="2300" spc="-20" dirty="0">
                <a:solidFill>
                  <a:srgbClr val="191919"/>
                </a:solidFill>
                <a:latin typeface="Silka-Medium"/>
                <a:cs typeface="Silka-Medium"/>
              </a:rPr>
              <a:t> </a:t>
            </a:r>
            <a:r>
              <a:rPr sz="2300" dirty="0">
                <a:solidFill>
                  <a:srgbClr val="191919"/>
                </a:solidFill>
                <a:latin typeface="Silka-Medium"/>
                <a:cs typeface="Silka-Medium"/>
              </a:rPr>
              <a:t>pedistio</a:t>
            </a:r>
            <a:r>
              <a:rPr sz="2300" spc="-20" dirty="0">
                <a:solidFill>
                  <a:srgbClr val="191919"/>
                </a:solidFill>
                <a:latin typeface="Silka-Medium"/>
                <a:cs typeface="Silka-Medium"/>
              </a:rPr>
              <a:t> </a:t>
            </a:r>
            <a:r>
              <a:rPr sz="2300" spc="-10" dirty="0">
                <a:solidFill>
                  <a:srgbClr val="191919"/>
                </a:solidFill>
                <a:latin typeface="Silka-Medium"/>
                <a:cs typeface="Silka-Medium"/>
              </a:rPr>
              <a:t>molupis </a:t>
            </a:r>
            <a:r>
              <a:rPr sz="2300" dirty="0">
                <a:solidFill>
                  <a:srgbClr val="191919"/>
                </a:solidFill>
                <a:latin typeface="Silka-Medium"/>
                <a:cs typeface="Silka-Medium"/>
              </a:rPr>
              <a:t>conseca</a:t>
            </a:r>
            <a:r>
              <a:rPr sz="2300" spc="-15" dirty="0">
                <a:solidFill>
                  <a:srgbClr val="191919"/>
                </a:solidFill>
                <a:latin typeface="Silka-Medium"/>
                <a:cs typeface="Silka-Medium"/>
              </a:rPr>
              <a:t> </a:t>
            </a:r>
            <a:r>
              <a:rPr sz="2300" dirty="0">
                <a:solidFill>
                  <a:srgbClr val="191919"/>
                </a:solidFill>
                <a:latin typeface="Silka-Medium"/>
                <a:cs typeface="Silka-Medium"/>
              </a:rPr>
              <a:t>borpossit</a:t>
            </a:r>
            <a:r>
              <a:rPr sz="2300" spc="-10" dirty="0">
                <a:solidFill>
                  <a:srgbClr val="191919"/>
                </a:solidFill>
                <a:latin typeface="Silka-Medium"/>
                <a:cs typeface="Silka-Medium"/>
              </a:rPr>
              <a:t> </a:t>
            </a:r>
            <a:r>
              <a:rPr sz="2300" dirty="0">
                <a:solidFill>
                  <a:srgbClr val="191919"/>
                </a:solidFill>
                <a:latin typeface="Silka-Medium"/>
                <a:cs typeface="Silka-Medium"/>
              </a:rPr>
              <a:t>alic</a:t>
            </a:r>
            <a:r>
              <a:rPr sz="2300" spc="-15" dirty="0">
                <a:solidFill>
                  <a:srgbClr val="191919"/>
                </a:solidFill>
                <a:latin typeface="Silka-Medium"/>
                <a:cs typeface="Silka-Medium"/>
              </a:rPr>
              <a:t> </a:t>
            </a:r>
            <a:r>
              <a:rPr sz="2300" dirty="0">
                <a:solidFill>
                  <a:srgbClr val="191919"/>
                </a:solidFill>
                <a:latin typeface="Silka-Medium"/>
                <a:cs typeface="Silka-Medium"/>
              </a:rPr>
              <a:t>tem</a:t>
            </a:r>
            <a:r>
              <a:rPr sz="2300" spc="-10" dirty="0">
                <a:solidFill>
                  <a:srgbClr val="191919"/>
                </a:solidFill>
                <a:latin typeface="Silka-Medium"/>
                <a:cs typeface="Silka-Medium"/>
              </a:rPr>
              <a:t> quassin</a:t>
            </a:r>
            <a:endParaRPr sz="2300" dirty="0">
              <a:latin typeface="Silka-Medium"/>
              <a:cs typeface="Silka-Medium"/>
            </a:endParaRPr>
          </a:p>
          <a:p>
            <a:pPr marL="12700" marR="472440">
              <a:lnSpc>
                <a:spcPct val="100400"/>
              </a:lnSpc>
            </a:pPr>
            <a:r>
              <a:rPr sz="2300" dirty="0">
                <a:solidFill>
                  <a:srgbClr val="191919"/>
                </a:solidFill>
                <a:latin typeface="Silka-Medium"/>
                <a:cs typeface="Silka-Medium"/>
              </a:rPr>
              <a:t>nim</a:t>
            </a:r>
            <a:r>
              <a:rPr sz="2300" spc="-25" dirty="0">
                <a:solidFill>
                  <a:srgbClr val="191919"/>
                </a:solidFill>
                <a:latin typeface="Silka-Medium"/>
                <a:cs typeface="Silka-Medium"/>
              </a:rPr>
              <a:t> </a:t>
            </a:r>
            <a:r>
              <a:rPr sz="2300" dirty="0">
                <a:solidFill>
                  <a:srgbClr val="191919"/>
                </a:solidFill>
                <a:latin typeface="Silka-Medium"/>
                <a:cs typeface="Silka-Medium"/>
              </a:rPr>
              <a:t>ipsandi</a:t>
            </a:r>
            <a:r>
              <a:rPr sz="2300" spc="-10" dirty="0">
                <a:solidFill>
                  <a:srgbClr val="191919"/>
                </a:solidFill>
                <a:latin typeface="Silka-Medium"/>
                <a:cs typeface="Silka-Medium"/>
              </a:rPr>
              <a:t> </a:t>
            </a:r>
            <a:r>
              <a:rPr sz="2300" dirty="0">
                <a:solidFill>
                  <a:srgbClr val="191919"/>
                </a:solidFill>
                <a:latin typeface="Silka-Medium"/>
                <a:cs typeface="Silka-Medium"/>
              </a:rPr>
              <a:t>corerio</a:t>
            </a:r>
            <a:r>
              <a:rPr sz="2300" spc="-10" dirty="0">
                <a:solidFill>
                  <a:srgbClr val="191919"/>
                </a:solidFill>
                <a:latin typeface="Silka-Medium"/>
                <a:cs typeface="Silka-Medium"/>
              </a:rPr>
              <a:t> </a:t>
            </a:r>
            <a:r>
              <a:rPr sz="2300" dirty="0">
                <a:solidFill>
                  <a:srgbClr val="191919"/>
                </a:solidFill>
                <a:latin typeface="Silka-Medium"/>
                <a:cs typeface="Silka-Medium"/>
              </a:rPr>
              <a:t>rionsequi</a:t>
            </a:r>
            <a:r>
              <a:rPr sz="2300" spc="-10" dirty="0">
                <a:solidFill>
                  <a:srgbClr val="191919"/>
                </a:solidFill>
                <a:latin typeface="Silka-Medium"/>
                <a:cs typeface="Silka-Medium"/>
              </a:rPr>
              <a:t> doluptate </a:t>
            </a:r>
            <a:r>
              <a:rPr sz="2300" spc="-20" dirty="0">
                <a:solidFill>
                  <a:srgbClr val="191919"/>
                </a:solidFill>
                <a:latin typeface="Silka-Medium"/>
                <a:cs typeface="Silka-Medium"/>
              </a:rPr>
              <a:t>volorepel</a:t>
            </a:r>
            <a:r>
              <a:rPr sz="2300" spc="-40" dirty="0">
                <a:solidFill>
                  <a:srgbClr val="191919"/>
                </a:solidFill>
                <a:latin typeface="Silka-Medium"/>
                <a:cs typeface="Silka-Medium"/>
              </a:rPr>
              <a:t> </a:t>
            </a:r>
            <a:r>
              <a:rPr sz="2300" dirty="0">
                <a:solidFill>
                  <a:srgbClr val="191919"/>
                </a:solidFill>
                <a:latin typeface="Silka-Medium"/>
                <a:cs typeface="Silka-Medium"/>
              </a:rPr>
              <a:t>eos</a:t>
            </a:r>
            <a:r>
              <a:rPr sz="2300" spc="-35" dirty="0">
                <a:solidFill>
                  <a:srgbClr val="191919"/>
                </a:solidFill>
                <a:latin typeface="Silka-Medium"/>
                <a:cs typeface="Silka-Medium"/>
              </a:rPr>
              <a:t> </a:t>
            </a:r>
            <a:r>
              <a:rPr sz="2300" spc="-10" dirty="0">
                <a:solidFill>
                  <a:srgbClr val="191919"/>
                </a:solidFill>
                <a:latin typeface="Silka-Medium"/>
                <a:cs typeface="Silka-Medium"/>
              </a:rPr>
              <a:t>dolorum.</a:t>
            </a:r>
            <a:endParaRPr sz="2300" dirty="0">
              <a:latin typeface="Silka-Medium"/>
              <a:cs typeface="Silka-Medium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 idx="4294967295"/>
          </p:nvPr>
        </p:nvSpPr>
        <p:spPr>
          <a:xfrm>
            <a:off x="615552" y="351686"/>
            <a:ext cx="6845697" cy="1077859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en-GB" sz="6800" dirty="0">
                <a:solidFill>
                  <a:srgbClr val="191919"/>
                </a:solidFill>
                <a:latin typeface="TAKE THE LEAP Bold" pitchFamily="2" charset="77"/>
              </a:rPr>
              <a:t>page title</a:t>
            </a:r>
            <a:endParaRPr sz="6800" dirty="0">
              <a:solidFill>
                <a:srgbClr val="191919"/>
              </a:solidFill>
              <a:latin typeface="TAKE THE LEAP Bold" pitchFamily="2" charset="77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9128" y="9867114"/>
            <a:ext cx="2746311" cy="113531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578822" y="9768966"/>
            <a:ext cx="897106" cy="91134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C6F4B37-3CAD-1F35-CF8C-9F210C7B49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8352" y="7601770"/>
            <a:ext cx="6224906" cy="369603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18912FE-50D5-2D96-6027-9009D3918A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3618" y="8165087"/>
            <a:ext cx="5825032" cy="313272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191919"/>
      </a:dk1>
      <a:lt1>
        <a:srgbClr val="FFFFFF"/>
      </a:lt1>
      <a:dk2>
        <a:srgbClr val="191919"/>
      </a:dk2>
      <a:lt2>
        <a:srgbClr val="FFFFFF"/>
      </a:lt2>
      <a:accent1>
        <a:srgbClr val="FF708A"/>
      </a:accent1>
      <a:accent2>
        <a:srgbClr val="F8B9E6"/>
      </a:accent2>
      <a:accent3>
        <a:srgbClr val="FFF683"/>
      </a:accent3>
      <a:accent4>
        <a:srgbClr val="984595"/>
      </a:accent4>
      <a:accent5>
        <a:srgbClr val="96E8AF"/>
      </a:accent5>
      <a:accent6>
        <a:srgbClr val="ECECEC"/>
      </a:accent6>
      <a:hlink>
        <a:srgbClr val="191919"/>
      </a:hlink>
      <a:folHlink>
        <a:srgbClr val="19191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 Leap Presentation Slides" id="{104B5F41-1493-BA44-999F-41686FE11F1C}" vid="{B90ECF35-B6C1-2D4C-96A0-70F997EB26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</TotalTime>
  <Words>725</Words>
  <Application>Microsoft Macintosh PowerPoint</Application>
  <PresentationFormat>Custom</PresentationFormat>
  <Paragraphs>49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TAKE THE LEAP Bold</vt:lpstr>
      <vt:lpstr>Silka-Medium</vt:lpstr>
      <vt:lpstr>Calibri</vt:lpstr>
      <vt:lpstr>Office Theme</vt:lpstr>
      <vt:lpstr>PowerPoint Presentation</vt:lpstr>
      <vt:lpstr>PowerPoint Presentation</vt:lpstr>
      <vt:lpstr>diVider titleOver  tWo lines ↓</vt:lpstr>
      <vt:lpstr>PowerPoint Presentation</vt:lpstr>
      <vt:lpstr>PowerPoint Presentation</vt:lpstr>
      <vt:lpstr>PowerPoint Presentation</vt:lpstr>
      <vt:lpstr>statement text ant quas dolorum evenihi tatias ex et alit opta dolent hariatur, que et, odi ressima ionsed et officto ritatiundust maximodi omnimet dolese.</vt:lpstr>
      <vt:lpstr>page title</vt:lpstr>
      <vt:lpstr>page title</vt:lpstr>
      <vt:lpstr>occae volorem re molore simet aut faccus, untest labor sunt ute officiis dolorrum fugitest, in etur lorem dolet </vt:lpstr>
      <vt:lpstr>PowerPoint Presentation</vt:lpstr>
      <vt:lpstr>occae volorem re molore simet aut faccus, untest labor sunt ute officiis dolorrum fugitest, in etur lorem dolet pages</vt:lpstr>
      <vt:lpstr>page title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Jimmy Smith</dc:creator>
  <cp:lastModifiedBy>Jimmy Smith</cp:lastModifiedBy>
  <cp:revision>1</cp:revision>
  <dcterms:created xsi:type="dcterms:W3CDTF">2022-05-02T10:45:00Z</dcterms:created>
  <dcterms:modified xsi:type="dcterms:W3CDTF">2022-05-02T10:52:24Z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2022-04-13T00:00:00Z</vt:filetime>
  </property>
  <property fmtid="{D5CDD505-2E9C-101B-9397-08002B2CF9AE}" pid="3" name="Creator">
    <vt:lpwstr>Adobe InDesign 17.1 (Macintosh)</vt:lpwstr>
  </property>
  <property fmtid="{D5CDD505-2E9C-101B-9397-08002B2CF9AE}" pid="4" name="LastSaved">
    <vt:filetime>2022-04-13T00:00:00Z</vt:filetime>
  </property>
</Properties>
</file>